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7.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 id="2147483747" r:id="rId2"/>
    <p:sldMasterId id="2147483955" r:id="rId3"/>
    <p:sldMasterId id="2147483968" r:id="rId4"/>
    <p:sldMasterId id="2147483997" r:id="rId5"/>
    <p:sldMasterId id="2147484012" r:id="rId6"/>
    <p:sldMasterId id="2147484039" r:id="rId7"/>
    <p:sldMasterId id="2147484069" r:id="rId8"/>
  </p:sldMasterIdLst>
  <p:notesMasterIdLst>
    <p:notesMasterId r:id="rId47"/>
  </p:notesMasterIdLst>
  <p:handoutMasterIdLst>
    <p:handoutMasterId r:id="rId48"/>
  </p:handoutMasterIdLst>
  <p:sldIdLst>
    <p:sldId id="256" r:id="rId9"/>
    <p:sldId id="257" r:id="rId10"/>
    <p:sldId id="260" r:id="rId11"/>
    <p:sldId id="311" r:id="rId12"/>
    <p:sldId id="266" r:id="rId13"/>
    <p:sldId id="291" r:id="rId14"/>
    <p:sldId id="267" r:id="rId15"/>
    <p:sldId id="268" r:id="rId16"/>
    <p:sldId id="312" r:id="rId17"/>
    <p:sldId id="313" r:id="rId18"/>
    <p:sldId id="269" r:id="rId19"/>
    <p:sldId id="292" r:id="rId20"/>
    <p:sldId id="296" r:id="rId21"/>
    <p:sldId id="297" r:id="rId22"/>
    <p:sldId id="314" r:id="rId23"/>
    <p:sldId id="263" r:id="rId24"/>
    <p:sldId id="308" r:id="rId25"/>
    <p:sldId id="310" r:id="rId26"/>
    <p:sldId id="309" r:id="rId27"/>
    <p:sldId id="315" r:id="rId28"/>
    <p:sldId id="303" r:id="rId29"/>
    <p:sldId id="300" r:id="rId30"/>
    <p:sldId id="301" r:id="rId31"/>
    <p:sldId id="304" r:id="rId32"/>
    <p:sldId id="289" r:id="rId33"/>
    <p:sldId id="316" r:id="rId34"/>
    <p:sldId id="281" r:id="rId35"/>
    <p:sldId id="287" r:id="rId36"/>
    <p:sldId id="288" r:id="rId37"/>
    <p:sldId id="317" r:id="rId38"/>
    <p:sldId id="282" r:id="rId39"/>
    <p:sldId id="318" r:id="rId40"/>
    <p:sldId id="319" r:id="rId41"/>
    <p:sldId id="320" r:id="rId42"/>
    <p:sldId id="321" r:id="rId43"/>
    <p:sldId id="322" r:id="rId44"/>
    <p:sldId id="324" r:id="rId45"/>
    <p:sldId id="325" r:id="rId46"/>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799"/>
    <a:srgbClr val="9897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80042" autoAdjust="0"/>
  </p:normalViewPr>
  <p:slideViewPr>
    <p:cSldViewPr snapToGrid="0" snapToObjects="1">
      <p:cViewPr varScale="1">
        <p:scale>
          <a:sx n="91" d="100"/>
          <a:sy n="91" d="100"/>
        </p:scale>
        <p:origin x="1350"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5" d="100"/>
          <a:sy n="95" d="100"/>
        </p:scale>
        <p:origin x="363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A396C5-CCE9-4976-9C44-D607E6938123}"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B8851205-873C-478C-A936-7940CAF4F35F}">
      <dgm:prSet/>
      <dgm:spPr/>
      <dgm:t>
        <a:bodyPr/>
        <a:lstStyle/>
        <a:p>
          <a:r>
            <a:rPr lang="en-US" baseline="0" dirty="0"/>
            <a:t>How Access Easements are Created</a:t>
          </a:r>
          <a:endParaRPr lang="en-US" dirty="0"/>
        </a:p>
      </dgm:t>
    </dgm:pt>
    <dgm:pt modelId="{6EE18476-85FE-4FF8-AC84-8BBAB5113111}" type="parTrans" cxnId="{328ADE9A-AEFD-4FEC-AC8B-27B6304C4DB2}">
      <dgm:prSet/>
      <dgm:spPr/>
      <dgm:t>
        <a:bodyPr/>
        <a:lstStyle/>
        <a:p>
          <a:endParaRPr lang="en-US"/>
        </a:p>
      </dgm:t>
    </dgm:pt>
    <dgm:pt modelId="{C46E9973-6550-44AF-ADCA-09F4EB6A27E1}" type="sibTrans" cxnId="{328ADE9A-AEFD-4FEC-AC8B-27B6304C4DB2}">
      <dgm:prSet/>
      <dgm:spPr/>
      <dgm:t>
        <a:bodyPr/>
        <a:lstStyle/>
        <a:p>
          <a:endParaRPr lang="en-US"/>
        </a:p>
      </dgm:t>
    </dgm:pt>
    <dgm:pt modelId="{9B476B71-7E0A-461D-B6FD-59950D9F93F8}">
      <dgm:prSet/>
      <dgm:spPr/>
      <dgm:t>
        <a:bodyPr/>
        <a:lstStyle/>
        <a:p>
          <a:r>
            <a:rPr lang="en-US" baseline="0" dirty="0"/>
            <a:t>Interpretation of Access Easements</a:t>
          </a:r>
          <a:endParaRPr lang="en-US" dirty="0"/>
        </a:p>
      </dgm:t>
    </dgm:pt>
    <dgm:pt modelId="{FB108F63-0966-4BBD-BA29-082296676B86}" type="parTrans" cxnId="{0F060A5D-6114-4BFC-B88C-B3759AE811CF}">
      <dgm:prSet/>
      <dgm:spPr/>
      <dgm:t>
        <a:bodyPr/>
        <a:lstStyle/>
        <a:p>
          <a:endParaRPr lang="en-US"/>
        </a:p>
      </dgm:t>
    </dgm:pt>
    <dgm:pt modelId="{FF29EB0B-EF85-415A-B73F-0D4AD719EDBD}" type="sibTrans" cxnId="{0F060A5D-6114-4BFC-B88C-B3759AE811CF}">
      <dgm:prSet/>
      <dgm:spPr/>
      <dgm:t>
        <a:bodyPr/>
        <a:lstStyle/>
        <a:p>
          <a:endParaRPr lang="en-US"/>
        </a:p>
      </dgm:t>
    </dgm:pt>
    <dgm:pt modelId="{1C21DF68-874C-42BD-A05F-DC3E179A2BB4}">
      <dgm:prSet/>
      <dgm:spPr/>
      <dgm:t>
        <a:bodyPr/>
        <a:lstStyle/>
        <a:p>
          <a:r>
            <a:rPr lang="en-US" baseline="0" dirty="0"/>
            <a:t>Duty to Repair and s. 710.20 </a:t>
          </a:r>
          <a:endParaRPr lang="en-US" dirty="0"/>
        </a:p>
      </dgm:t>
    </dgm:pt>
    <dgm:pt modelId="{DC88959F-0781-40CE-82C0-2B127EFA143A}" type="parTrans" cxnId="{9FB8899E-870E-4564-8EE5-4A0B0760E5E1}">
      <dgm:prSet/>
      <dgm:spPr/>
      <dgm:t>
        <a:bodyPr/>
        <a:lstStyle/>
        <a:p>
          <a:endParaRPr lang="en-US"/>
        </a:p>
      </dgm:t>
    </dgm:pt>
    <dgm:pt modelId="{504F2367-887A-4ADB-8A7F-E710FA6AF714}" type="sibTrans" cxnId="{9FB8899E-870E-4564-8EE5-4A0B0760E5E1}">
      <dgm:prSet/>
      <dgm:spPr/>
      <dgm:t>
        <a:bodyPr/>
        <a:lstStyle/>
        <a:p>
          <a:endParaRPr lang="en-US"/>
        </a:p>
      </dgm:t>
    </dgm:pt>
    <dgm:pt modelId="{9C732511-98FC-4DC0-8D73-554D746559EB}">
      <dgm:prSet/>
      <dgm:spPr/>
      <dgm:t>
        <a:bodyPr/>
        <a:lstStyle/>
        <a:p>
          <a:r>
            <a:rPr lang="en-US" baseline="0" dirty="0"/>
            <a:t>Easement Terms</a:t>
          </a:r>
          <a:endParaRPr lang="en-US" dirty="0"/>
        </a:p>
      </dgm:t>
    </dgm:pt>
    <dgm:pt modelId="{FA9D6C52-5166-4367-A095-06E2E308489D}" type="parTrans" cxnId="{7253F641-A4BA-4C16-989B-8C690E8D9D94}">
      <dgm:prSet/>
      <dgm:spPr/>
      <dgm:t>
        <a:bodyPr/>
        <a:lstStyle/>
        <a:p>
          <a:endParaRPr lang="en-US"/>
        </a:p>
      </dgm:t>
    </dgm:pt>
    <dgm:pt modelId="{FD916924-526F-48D8-9F7E-5D0F508C1875}" type="sibTrans" cxnId="{7253F641-A4BA-4C16-989B-8C690E8D9D94}">
      <dgm:prSet/>
      <dgm:spPr/>
      <dgm:t>
        <a:bodyPr/>
        <a:lstStyle/>
        <a:p>
          <a:endParaRPr lang="en-US"/>
        </a:p>
      </dgm:t>
    </dgm:pt>
    <dgm:pt modelId="{89998DA1-14CF-4E69-AE16-8E2213F9AAD1}">
      <dgm:prSet/>
      <dgm:spPr/>
      <dgm:t>
        <a:bodyPr/>
        <a:lstStyle/>
        <a:p>
          <a:r>
            <a:rPr lang="en-US" baseline="0" dirty="0"/>
            <a:t>General Easement Principals</a:t>
          </a:r>
          <a:endParaRPr lang="en-US" dirty="0"/>
        </a:p>
      </dgm:t>
    </dgm:pt>
    <dgm:pt modelId="{B606D3E6-3DE3-4443-B75C-1AE71B4F5A5D}" type="parTrans" cxnId="{6B8BB2B0-DB78-462D-BB49-69D782C8DC54}">
      <dgm:prSet/>
      <dgm:spPr/>
      <dgm:t>
        <a:bodyPr/>
        <a:lstStyle/>
        <a:p>
          <a:endParaRPr lang="en-US"/>
        </a:p>
      </dgm:t>
    </dgm:pt>
    <dgm:pt modelId="{9BAB75CB-0029-45C6-86A6-7827551FD7FF}" type="sibTrans" cxnId="{6B8BB2B0-DB78-462D-BB49-69D782C8DC54}">
      <dgm:prSet/>
      <dgm:spPr/>
      <dgm:t>
        <a:bodyPr/>
        <a:lstStyle/>
        <a:p>
          <a:endParaRPr lang="en-US"/>
        </a:p>
      </dgm:t>
    </dgm:pt>
    <dgm:pt modelId="{A7EB3A11-03A8-40B1-AED5-CC16626DBC94}">
      <dgm:prSet/>
      <dgm:spPr/>
      <dgm:t>
        <a:bodyPr/>
        <a:lstStyle/>
        <a:p>
          <a:r>
            <a:rPr lang="en-US" baseline="0" dirty="0"/>
            <a:t>Expiration of Easements under s. 893.33</a:t>
          </a:r>
          <a:endParaRPr lang="en-US" dirty="0"/>
        </a:p>
      </dgm:t>
    </dgm:pt>
    <dgm:pt modelId="{40C8878E-C59B-4CE7-86E4-99F13812F35F}" type="parTrans" cxnId="{9913D599-9C3E-4365-A2EC-A52926D57693}">
      <dgm:prSet/>
      <dgm:spPr/>
      <dgm:t>
        <a:bodyPr/>
        <a:lstStyle/>
        <a:p>
          <a:endParaRPr lang="en-US"/>
        </a:p>
      </dgm:t>
    </dgm:pt>
    <dgm:pt modelId="{57573133-B761-4975-BE8F-D0D2BAFA374A}" type="sibTrans" cxnId="{9913D599-9C3E-4365-A2EC-A52926D57693}">
      <dgm:prSet/>
      <dgm:spPr/>
      <dgm:t>
        <a:bodyPr/>
        <a:lstStyle/>
        <a:p>
          <a:endParaRPr lang="en-US"/>
        </a:p>
      </dgm:t>
    </dgm:pt>
    <dgm:pt modelId="{E2140573-D480-4D0C-8541-EFAB3FABA532}" type="pres">
      <dgm:prSet presAssocID="{18A396C5-CCE9-4976-9C44-D607E6938123}" presName="linear" presStyleCnt="0">
        <dgm:presLayoutVars>
          <dgm:animLvl val="lvl"/>
          <dgm:resizeHandles val="exact"/>
        </dgm:presLayoutVars>
      </dgm:prSet>
      <dgm:spPr/>
    </dgm:pt>
    <dgm:pt modelId="{740071A4-CF6D-44CE-B627-B41C76FB7F5E}" type="pres">
      <dgm:prSet presAssocID="{B8851205-873C-478C-A936-7940CAF4F35F}" presName="parentText" presStyleLbl="node1" presStyleIdx="0" presStyleCnt="6" custLinFactNeighborX="-842" custLinFactNeighborY="-27482">
        <dgm:presLayoutVars>
          <dgm:chMax val="0"/>
          <dgm:bulletEnabled val="1"/>
        </dgm:presLayoutVars>
      </dgm:prSet>
      <dgm:spPr/>
    </dgm:pt>
    <dgm:pt modelId="{2A3E6F15-619C-4173-89B4-83D39ABDC862}" type="pres">
      <dgm:prSet presAssocID="{C46E9973-6550-44AF-ADCA-09F4EB6A27E1}" presName="spacer" presStyleCnt="0"/>
      <dgm:spPr/>
    </dgm:pt>
    <dgm:pt modelId="{12A412BF-2619-4D87-984F-1B45DB9B7BC8}" type="pres">
      <dgm:prSet presAssocID="{89998DA1-14CF-4E69-AE16-8E2213F9AAD1}" presName="parentText" presStyleLbl="node1" presStyleIdx="1" presStyleCnt="6">
        <dgm:presLayoutVars>
          <dgm:chMax val="0"/>
          <dgm:bulletEnabled val="1"/>
        </dgm:presLayoutVars>
      </dgm:prSet>
      <dgm:spPr/>
    </dgm:pt>
    <dgm:pt modelId="{2050FE1F-64ED-4BD0-B07F-1839371ADC62}" type="pres">
      <dgm:prSet presAssocID="{9BAB75CB-0029-45C6-86A6-7827551FD7FF}" presName="spacer" presStyleCnt="0"/>
      <dgm:spPr/>
    </dgm:pt>
    <dgm:pt modelId="{709762A8-B0CE-4345-85CE-C99DC72F4BC4}" type="pres">
      <dgm:prSet presAssocID="{9B476B71-7E0A-461D-B6FD-59950D9F93F8}" presName="parentText" presStyleLbl="node1" presStyleIdx="2" presStyleCnt="6">
        <dgm:presLayoutVars>
          <dgm:chMax val="0"/>
          <dgm:bulletEnabled val="1"/>
        </dgm:presLayoutVars>
      </dgm:prSet>
      <dgm:spPr/>
    </dgm:pt>
    <dgm:pt modelId="{C8FBA4B5-65E2-496B-9E94-D2D1B33322B2}" type="pres">
      <dgm:prSet presAssocID="{FF29EB0B-EF85-415A-B73F-0D4AD719EDBD}" presName="spacer" presStyleCnt="0"/>
      <dgm:spPr/>
    </dgm:pt>
    <dgm:pt modelId="{5D3DD485-38FE-4F35-A1DA-FAFD8D25CEB3}" type="pres">
      <dgm:prSet presAssocID="{1C21DF68-874C-42BD-A05F-DC3E179A2BB4}" presName="parentText" presStyleLbl="node1" presStyleIdx="3" presStyleCnt="6">
        <dgm:presLayoutVars>
          <dgm:chMax val="0"/>
          <dgm:bulletEnabled val="1"/>
        </dgm:presLayoutVars>
      </dgm:prSet>
      <dgm:spPr/>
    </dgm:pt>
    <dgm:pt modelId="{54D77253-404F-46C3-92AB-7AEA2ACA03F8}" type="pres">
      <dgm:prSet presAssocID="{504F2367-887A-4ADB-8A7F-E710FA6AF714}" presName="spacer" presStyleCnt="0"/>
      <dgm:spPr/>
    </dgm:pt>
    <dgm:pt modelId="{5DBFE10A-0FD3-4BE2-B3A7-17C9BA9DB489}" type="pres">
      <dgm:prSet presAssocID="{A7EB3A11-03A8-40B1-AED5-CC16626DBC94}" presName="parentText" presStyleLbl="node1" presStyleIdx="4" presStyleCnt="6">
        <dgm:presLayoutVars>
          <dgm:chMax val="0"/>
          <dgm:bulletEnabled val="1"/>
        </dgm:presLayoutVars>
      </dgm:prSet>
      <dgm:spPr/>
    </dgm:pt>
    <dgm:pt modelId="{D6BB0882-DD56-433E-A861-E84A64C8901D}" type="pres">
      <dgm:prSet presAssocID="{57573133-B761-4975-BE8F-D0D2BAFA374A}" presName="spacer" presStyleCnt="0"/>
      <dgm:spPr/>
    </dgm:pt>
    <dgm:pt modelId="{DA1BFBCA-EAAB-46E1-B97A-E39169B632A8}" type="pres">
      <dgm:prSet presAssocID="{9C732511-98FC-4DC0-8D73-554D746559EB}" presName="parentText" presStyleLbl="node1" presStyleIdx="5" presStyleCnt="6">
        <dgm:presLayoutVars>
          <dgm:chMax val="0"/>
          <dgm:bulletEnabled val="1"/>
        </dgm:presLayoutVars>
      </dgm:prSet>
      <dgm:spPr/>
    </dgm:pt>
  </dgm:ptLst>
  <dgm:cxnLst>
    <dgm:cxn modelId="{EA308C1E-917B-4B0C-ADCC-D812A000809A}" type="presOf" srcId="{9B476B71-7E0A-461D-B6FD-59950D9F93F8}" destId="{709762A8-B0CE-4345-85CE-C99DC72F4BC4}" srcOrd="0" destOrd="0" presId="urn:microsoft.com/office/officeart/2005/8/layout/vList2"/>
    <dgm:cxn modelId="{2959F95B-BD15-497C-BC02-544D2705CA5F}" type="presOf" srcId="{B8851205-873C-478C-A936-7940CAF4F35F}" destId="{740071A4-CF6D-44CE-B627-B41C76FB7F5E}" srcOrd="0" destOrd="0" presId="urn:microsoft.com/office/officeart/2005/8/layout/vList2"/>
    <dgm:cxn modelId="{0F060A5D-6114-4BFC-B88C-B3759AE811CF}" srcId="{18A396C5-CCE9-4976-9C44-D607E6938123}" destId="{9B476B71-7E0A-461D-B6FD-59950D9F93F8}" srcOrd="2" destOrd="0" parTransId="{FB108F63-0966-4BBD-BA29-082296676B86}" sibTransId="{FF29EB0B-EF85-415A-B73F-0D4AD719EDBD}"/>
    <dgm:cxn modelId="{7253F641-A4BA-4C16-989B-8C690E8D9D94}" srcId="{18A396C5-CCE9-4976-9C44-D607E6938123}" destId="{9C732511-98FC-4DC0-8D73-554D746559EB}" srcOrd="5" destOrd="0" parTransId="{FA9D6C52-5166-4367-A095-06E2E308489D}" sibTransId="{FD916924-526F-48D8-9F7E-5D0F508C1875}"/>
    <dgm:cxn modelId="{9913D599-9C3E-4365-A2EC-A52926D57693}" srcId="{18A396C5-CCE9-4976-9C44-D607E6938123}" destId="{A7EB3A11-03A8-40B1-AED5-CC16626DBC94}" srcOrd="4" destOrd="0" parTransId="{40C8878E-C59B-4CE7-86E4-99F13812F35F}" sibTransId="{57573133-B761-4975-BE8F-D0D2BAFA374A}"/>
    <dgm:cxn modelId="{328ADE9A-AEFD-4FEC-AC8B-27B6304C4DB2}" srcId="{18A396C5-CCE9-4976-9C44-D607E6938123}" destId="{B8851205-873C-478C-A936-7940CAF4F35F}" srcOrd="0" destOrd="0" parTransId="{6EE18476-85FE-4FF8-AC84-8BBAB5113111}" sibTransId="{C46E9973-6550-44AF-ADCA-09F4EB6A27E1}"/>
    <dgm:cxn modelId="{EB38359D-F622-4FA9-8114-B5E8D926D7C2}" type="presOf" srcId="{18A396C5-CCE9-4976-9C44-D607E6938123}" destId="{E2140573-D480-4D0C-8541-EFAB3FABA532}" srcOrd="0" destOrd="0" presId="urn:microsoft.com/office/officeart/2005/8/layout/vList2"/>
    <dgm:cxn modelId="{9FB8899E-870E-4564-8EE5-4A0B0760E5E1}" srcId="{18A396C5-CCE9-4976-9C44-D607E6938123}" destId="{1C21DF68-874C-42BD-A05F-DC3E179A2BB4}" srcOrd="3" destOrd="0" parTransId="{DC88959F-0781-40CE-82C0-2B127EFA143A}" sibTransId="{504F2367-887A-4ADB-8A7F-E710FA6AF714}"/>
    <dgm:cxn modelId="{6B8BB2B0-DB78-462D-BB49-69D782C8DC54}" srcId="{18A396C5-CCE9-4976-9C44-D607E6938123}" destId="{89998DA1-14CF-4E69-AE16-8E2213F9AAD1}" srcOrd="1" destOrd="0" parTransId="{B606D3E6-3DE3-4443-B75C-1AE71B4F5A5D}" sibTransId="{9BAB75CB-0029-45C6-86A6-7827551FD7FF}"/>
    <dgm:cxn modelId="{60D622BC-ED41-404C-9E5A-3ECDD186C2C4}" type="presOf" srcId="{9C732511-98FC-4DC0-8D73-554D746559EB}" destId="{DA1BFBCA-EAAB-46E1-B97A-E39169B632A8}" srcOrd="0" destOrd="0" presId="urn:microsoft.com/office/officeart/2005/8/layout/vList2"/>
    <dgm:cxn modelId="{F9FA6FCB-686C-41FA-B5E2-92E610029BC8}" type="presOf" srcId="{89998DA1-14CF-4E69-AE16-8E2213F9AAD1}" destId="{12A412BF-2619-4D87-984F-1B45DB9B7BC8}" srcOrd="0" destOrd="0" presId="urn:microsoft.com/office/officeart/2005/8/layout/vList2"/>
    <dgm:cxn modelId="{836F7ACD-4CB1-4793-9AEE-ECA7E517FEAA}" type="presOf" srcId="{1C21DF68-874C-42BD-A05F-DC3E179A2BB4}" destId="{5D3DD485-38FE-4F35-A1DA-FAFD8D25CEB3}" srcOrd="0" destOrd="0" presId="urn:microsoft.com/office/officeart/2005/8/layout/vList2"/>
    <dgm:cxn modelId="{F72AE9E1-B2C3-4F53-90F1-6C9BEB74B0B8}" type="presOf" srcId="{A7EB3A11-03A8-40B1-AED5-CC16626DBC94}" destId="{5DBFE10A-0FD3-4BE2-B3A7-17C9BA9DB489}" srcOrd="0" destOrd="0" presId="urn:microsoft.com/office/officeart/2005/8/layout/vList2"/>
    <dgm:cxn modelId="{9037F0FC-A5FF-425D-973F-3D6FF6BB91A6}" type="presParOf" srcId="{E2140573-D480-4D0C-8541-EFAB3FABA532}" destId="{740071A4-CF6D-44CE-B627-B41C76FB7F5E}" srcOrd="0" destOrd="0" presId="urn:microsoft.com/office/officeart/2005/8/layout/vList2"/>
    <dgm:cxn modelId="{724CA126-7BE9-4F24-8391-C016E13DD532}" type="presParOf" srcId="{E2140573-D480-4D0C-8541-EFAB3FABA532}" destId="{2A3E6F15-619C-4173-89B4-83D39ABDC862}" srcOrd="1" destOrd="0" presId="urn:microsoft.com/office/officeart/2005/8/layout/vList2"/>
    <dgm:cxn modelId="{6709A285-971E-4272-81D9-3F0F258B0349}" type="presParOf" srcId="{E2140573-D480-4D0C-8541-EFAB3FABA532}" destId="{12A412BF-2619-4D87-984F-1B45DB9B7BC8}" srcOrd="2" destOrd="0" presId="urn:microsoft.com/office/officeart/2005/8/layout/vList2"/>
    <dgm:cxn modelId="{1DB98627-9364-4A76-9C16-26073F0663AD}" type="presParOf" srcId="{E2140573-D480-4D0C-8541-EFAB3FABA532}" destId="{2050FE1F-64ED-4BD0-B07F-1839371ADC62}" srcOrd="3" destOrd="0" presId="urn:microsoft.com/office/officeart/2005/8/layout/vList2"/>
    <dgm:cxn modelId="{AB9E82A1-6318-4707-9B5C-AC8B8C243FD7}" type="presParOf" srcId="{E2140573-D480-4D0C-8541-EFAB3FABA532}" destId="{709762A8-B0CE-4345-85CE-C99DC72F4BC4}" srcOrd="4" destOrd="0" presId="urn:microsoft.com/office/officeart/2005/8/layout/vList2"/>
    <dgm:cxn modelId="{6A9A5DBC-C738-44B6-8167-1442008D996F}" type="presParOf" srcId="{E2140573-D480-4D0C-8541-EFAB3FABA532}" destId="{C8FBA4B5-65E2-496B-9E94-D2D1B33322B2}" srcOrd="5" destOrd="0" presId="urn:microsoft.com/office/officeart/2005/8/layout/vList2"/>
    <dgm:cxn modelId="{58F8E76A-4E1D-482C-B70D-78FF28C34DF0}" type="presParOf" srcId="{E2140573-D480-4D0C-8541-EFAB3FABA532}" destId="{5D3DD485-38FE-4F35-A1DA-FAFD8D25CEB3}" srcOrd="6" destOrd="0" presId="urn:microsoft.com/office/officeart/2005/8/layout/vList2"/>
    <dgm:cxn modelId="{E9E760C5-E321-4C2B-90C3-92320A20DCB6}" type="presParOf" srcId="{E2140573-D480-4D0C-8541-EFAB3FABA532}" destId="{54D77253-404F-46C3-92AB-7AEA2ACA03F8}" srcOrd="7" destOrd="0" presId="urn:microsoft.com/office/officeart/2005/8/layout/vList2"/>
    <dgm:cxn modelId="{EDDD6244-D39A-455F-94C3-8867B5E2C7FF}" type="presParOf" srcId="{E2140573-D480-4D0C-8541-EFAB3FABA532}" destId="{5DBFE10A-0FD3-4BE2-B3A7-17C9BA9DB489}" srcOrd="8" destOrd="0" presId="urn:microsoft.com/office/officeart/2005/8/layout/vList2"/>
    <dgm:cxn modelId="{B5CF8553-ED7C-40FB-A654-97EFA277966B}" type="presParOf" srcId="{E2140573-D480-4D0C-8541-EFAB3FABA532}" destId="{D6BB0882-DD56-433E-A861-E84A64C8901D}" srcOrd="9" destOrd="0" presId="urn:microsoft.com/office/officeart/2005/8/layout/vList2"/>
    <dgm:cxn modelId="{03C6FB7F-B378-4F08-B345-FD6CB525C757}" type="presParOf" srcId="{E2140573-D480-4D0C-8541-EFAB3FABA532}" destId="{DA1BFBCA-EAAB-46E1-B97A-E39169B632A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10D6EA-E0B7-4423-95F3-58ED5563E0E2}"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C58E1661-9664-4A14-B8BD-0D54A33A92BD}">
      <dgm:prSet/>
      <dgm:spPr/>
      <dgm:t>
        <a:bodyPr/>
        <a:lstStyle/>
        <a:p>
          <a:r>
            <a:rPr lang="en-US"/>
            <a:t>Requires separation of title (i.e., common owner of the parcels)</a:t>
          </a:r>
        </a:p>
      </dgm:t>
    </dgm:pt>
    <dgm:pt modelId="{D3024913-6D3F-416C-89A8-45D1B0122FBB}" type="parTrans" cxnId="{FCDF25FB-715C-4314-A75E-6A06F9CB740A}">
      <dgm:prSet/>
      <dgm:spPr/>
      <dgm:t>
        <a:bodyPr/>
        <a:lstStyle/>
        <a:p>
          <a:endParaRPr lang="en-US"/>
        </a:p>
      </dgm:t>
    </dgm:pt>
    <dgm:pt modelId="{C576C19B-837C-43D0-8817-B921442CFDCE}" type="sibTrans" cxnId="{FCDF25FB-715C-4314-A75E-6A06F9CB740A}">
      <dgm:prSet/>
      <dgm:spPr/>
      <dgm:t>
        <a:bodyPr/>
        <a:lstStyle/>
        <a:p>
          <a:endParaRPr lang="en-US"/>
        </a:p>
      </dgm:t>
    </dgm:pt>
    <dgm:pt modelId="{39137F14-26AA-48AF-94D8-3C1815A18BE4}">
      <dgm:prSet/>
      <dgm:spPr/>
      <dgm:t>
        <a:bodyPr/>
        <a:lstStyle/>
        <a:p>
          <a:r>
            <a:rPr lang="en-US"/>
            <a:t>Must appear that the easement is necessary to the beneficial enjoyment of the land granted or retained.</a:t>
          </a:r>
        </a:p>
      </dgm:t>
    </dgm:pt>
    <dgm:pt modelId="{7DE6BB02-730B-4562-8D33-192FB0422098}" type="parTrans" cxnId="{793BB98E-A17A-4B00-9D4A-73EA5758F736}">
      <dgm:prSet/>
      <dgm:spPr/>
      <dgm:t>
        <a:bodyPr/>
        <a:lstStyle/>
        <a:p>
          <a:endParaRPr lang="en-US"/>
        </a:p>
      </dgm:t>
    </dgm:pt>
    <dgm:pt modelId="{7488A86C-4D3D-41B0-A57B-DC8CE54DB041}" type="sibTrans" cxnId="{793BB98E-A17A-4B00-9D4A-73EA5758F736}">
      <dgm:prSet/>
      <dgm:spPr/>
      <dgm:t>
        <a:bodyPr/>
        <a:lstStyle/>
        <a:p>
          <a:endParaRPr lang="en-US"/>
        </a:p>
      </dgm:t>
    </dgm:pt>
    <dgm:pt modelId="{294554CC-DFC4-41B5-9335-6BFD2C7B505E}">
      <dgm:prSet phldrT="[Text]"/>
      <dgm:spPr/>
      <dgm:t>
        <a:bodyPr/>
        <a:lstStyle/>
        <a:p>
          <a:r>
            <a:rPr lang="en-US"/>
            <a:t>Must have a use before separation took place, which continued so long and was so obvious or manifest as to show that it was meant to be permanent.</a:t>
          </a:r>
        </a:p>
      </dgm:t>
    </dgm:pt>
    <dgm:pt modelId="{8543B074-C0E0-4708-81D1-2D9A502F23C1}" type="parTrans" cxnId="{508A9CD5-7FA7-48B1-8DCA-334CCE5CED99}">
      <dgm:prSet/>
      <dgm:spPr/>
      <dgm:t>
        <a:bodyPr/>
        <a:lstStyle/>
        <a:p>
          <a:endParaRPr lang="en-US"/>
        </a:p>
      </dgm:t>
    </dgm:pt>
    <dgm:pt modelId="{7C31BFA5-E9A0-4D15-823B-B25A11AF81F4}" type="sibTrans" cxnId="{508A9CD5-7FA7-48B1-8DCA-334CCE5CED99}">
      <dgm:prSet/>
      <dgm:spPr/>
      <dgm:t>
        <a:bodyPr/>
        <a:lstStyle/>
        <a:p>
          <a:endParaRPr lang="en-US"/>
        </a:p>
      </dgm:t>
    </dgm:pt>
    <dgm:pt modelId="{252D20ED-B4BF-4CB9-9B16-232C32248E39}" type="pres">
      <dgm:prSet presAssocID="{4410D6EA-E0B7-4423-95F3-58ED5563E0E2}" presName="linear" presStyleCnt="0">
        <dgm:presLayoutVars>
          <dgm:animLvl val="lvl"/>
          <dgm:resizeHandles val="exact"/>
        </dgm:presLayoutVars>
      </dgm:prSet>
      <dgm:spPr/>
    </dgm:pt>
    <dgm:pt modelId="{6080A068-B29E-4FFB-9CE8-E0A1A96A1341}" type="pres">
      <dgm:prSet presAssocID="{C58E1661-9664-4A14-B8BD-0D54A33A92BD}" presName="parentText" presStyleLbl="node1" presStyleIdx="0" presStyleCnt="3">
        <dgm:presLayoutVars>
          <dgm:chMax val="0"/>
          <dgm:bulletEnabled val="1"/>
        </dgm:presLayoutVars>
      </dgm:prSet>
      <dgm:spPr/>
    </dgm:pt>
    <dgm:pt modelId="{EF014933-D9BA-4CAB-AF5E-9A48D9E0C94C}" type="pres">
      <dgm:prSet presAssocID="{C576C19B-837C-43D0-8817-B921442CFDCE}" presName="spacer" presStyleCnt="0"/>
      <dgm:spPr/>
    </dgm:pt>
    <dgm:pt modelId="{3B3F05EF-F36D-4741-B689-9507AF0F14F6}" type="pres">
      <dgm:prSet presAssocID="{294554CC-DFC4-41B5-9335-6BFD2C7B505E}" presName="parentText" presStyleLbl="node1" presStyleIdx="1" presStyleCnt="3">
        <dgm:presLayoutVars>
          <dgm:chMax val="0"/>
          <dgm:bulletEnabled val="1"/>
        </dgm:presLayoutVars>
      </dgm:prSet>
      <dgm:spPr/>
    </dgm:pt>
    <dgm:pt modelId="{1BF14C37-5EDF-4E84-9548-7034C32C9544}" type="pres">
      <dgm:prSet presAssocID="{7C31BFA5-E9A0-4D15-823B-B25A11AF81F4}" presName="spacer" presStyleCnt="0"/>
      <dgm:spPr/>
    </dgm:pt>
    <dgm:pt modelId="{53D560B2-0A12-4520-A6A1-922427C97A80}" type="pres">
      <dgm:prSet presAssocID="{39137F14-26AA-48AF-94D8-3C1815A18BE4}" presName="parentText" presStyleLbl="node1" presStyleIdx="2" presStyleCnt="3">
        <dgm:presLayoutVars>
          <dgm:chMax val="0"/>
          <dgm:bulletEnabled val="1"/>
        </dgm:presLayoutVars>
      </dgm:prSet>
      <dgm:spPr/>
    </dgm:pt>
  </dgm:ptLst>
  <dgm:cxnLst>
    <dgm:cxn modelId="{06A98007-A91D-4916-8603-D47C93AE3F81}" type="presOf" srcId="{39137F14-26AA-48AF-94D8-3C1815A18BE4}" destId="{53D560B2-0A12-4520-A6A1-922427C97A80}" srcOrd="0" destOrd="0" presId="urn:microsoft.com/office/officeart/2005/8/layout/vList2"/>
    <dgm:cxn modelId="{793BB98E-A17A-4B00-9D4A-73EA5758F736}" srcId="{4410D6EA-E0B7-4423-95F3-58ED5563E0E2}" destId="{39137F14-26AA-48AF-94D8-3C1815A18BE4}" srcOrd="2" destOrd="0" parTransId="{7DE6BB02-730B-4562-8D33-192FB0422098}" sibTransId="{7488A86C-4D3D-41B0-A57B-DC8CE54DB041}"/>
    <dgm:cxn modelId="{D7A6CE8F-6C9C-4213-BE7C-512FF84DDA1E}" type="presOf" srcId="{294554CC-DFC4-41B5-9335-6BFD2C7B505E}" destId="{3B3F05EF-F36D-4741-B689-9507AF0F14F6}" srcOrd="0" destOrd="0" presId="urn:microsoft.com/office/officeart/2005/8/layout/vList2"/>
    <dgm:cxn modelId="{11D111BA-40AB-42FD-B742-7DD6D04BAF6B}" type="presOf" srcId="{C58E1661-9664-4A14-B8BD-0D54A33A92BD}" destId="{6080A068-B29E-4FFB-9CE8-E0A1A96A1341}" srcOrd="0" destOrd="0" presId="urn:microsoft.com/office/officeart/2005/8/layout/vList2"/>
    <dgm:cxn modelId="{E72DE8C3-E00E-4C3C-9FED-7E3482FE902A}" type="presOf" srcId="{4410D6EA-E0B7-4423-95F3-58ED5563E0E2}" destId="{252D20ED-B4BF-4CB9-9B16-232C32248E39}" srcOrd="0" destOrd="0" presId="urn:microsoft.com/office/officeart/2005/8/layout/vList2"/>
    <dgm:cxn modelId="{508A9CD5-7FA7-48B1-8DCA-334CCE5CED99}" srcId="{4410D6EA-E0B7-4423-95F3-58ED5563E0E2}" destId="{294554CC-DFC4-41B5-9335-6BFD2C7B505E}" srcOrd="1" destOrd="0" parTransId="{8543B074-C0E0-4708-81D1-2D9A502F23C1}" sibTransId="{7C31BFA5-E9A0-4D15-823B-B25A11AF81F4}"/>
    <dgm:cxn modelId="{FCDF25FB-715C-4314-A75E-6A06F9CB740A}" srcId="{4410D6EA-E0B7-4423-95F3-58ED5563E0E2}" destId="{C58E1661-9664-4A14-B8BD-0D54A33A92BD}" srcOrd="0" destOrd="0" parTransId="{D3024913-6D3F-416C-89A8-45D1B0122FBB}" sibTransId="{C576C19B-837C-43D0-8817-B921442CFDCE}"/>
    <dgm:cxn modelId="{395169A2-FBD4-4D8D-97D0-664F1FC168CB}" type="presParOf" srcId="{252D20ED-B4BF-4CB9-9B16-232C32248E39}" destId="{6080A068-B29E-4FFB-9CE8-E0A1A96A1341}" srcOrd="0" destOrd="0" presId="urn:microsoft.com/office/officeart/2005/8/layout/vList2"/>
    <dgm:cxn modelId="{FFEDAE3C-CD2D-43BE-B8A5-944C967F4E4C}" type="presParOf" srcId="{252D20ED-B4BF-4CB9-9B16-232C32248E39}" destId="{EF014933-D9BA-4CAB-AF5E-9A48D9E0C94C}" srcOrd="1" destOrd="0" presId="urn:microsoft.com/office/officeart/2005/8/layout/vList2"/>
    <dgm:cxn modelId="{10DC468A-5256-4041-955F-683EDBCF7B81}" type="presParOf" srcId="{252D20ED-B4BF-4CB9-9B16-232C32248E39}" destId="{3B3F05EF-F36D-4741-B689-9507AF0F14F6}" srcOrd="2" destOrd="0" presId="urn:microsoft.com/office/officeart/2005/8/layout/vList2"/>
    <dgm:cxn modelId="{B70ABA07-9DDE-4DC1-B2D4-084598AD7432}" type="presParOf" srcId="{252D20ED-B4BF-4CB9-9B16-232C32248E39}" destId="{1BF14C37-5EDF-4E84-9548-7034C32C9544}" srcOrd="3" destOrd="0" presId="urn:microsoft.com/office/officeart/2005/8/layout/vList2"/>
    <dgm:cxn modelId="{C31991D7-47D5-4FB0-9C1A-CA51B8C99DD6}" type="presParOf" srcId="{252D20ED-B4BF-4CB9-9B16-232C32248E39}" destId="{53D560B2-0A12-4520-A6A1-922427C97A8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4ABB001-B588-4BAB-9DA0-95AFEEA73B81}"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C2B5A068-3342-49A4-8BB2-319DA50A04C8}">
      <dgm:prSet/>
      <dgm:spPr/>
      <dgm:t>
        <a:bodyPr/>
        <a:lstStyle/>
        <a:p>
          <a:r>
            <a:rPr lang="en-US"/>
            <a:t>These rules are subject to the terms of the easement itself.</a:t>
          </a:r>
        </a:p>
      </dgm:t>
    </dgm:pt>
    <dgm:pt modelId="{E5D41263-F252-4103-B6D7-3A4D9858ABD6}" type="parTrans" cxnId="{C0ED4273-FC19-4417-B308-6210B67F4F58}">
      <dgm:prSet/>
      <dgm:spPr/>
      <dgm:t>
        <a:bodyPr/>
        <a:lstStyle/>
        <a:p>
          <a:endParaRPr lang="en-US"/>
        </a:p>
      </dgm:t>
    </dgm:pt>
    <dgm:pt modelId="{3295E597-D196-41DB-947D-4861A7161BA3}" type="sibTrans" cxnId="{C0ED4273-FC19-4417-B308-6210B67F4F58}">
      <dgm:prSet/>
      <dgm:spPr/>
      <dgm:t>
        <a:bodyPr/>
        <a:lstStyle/>
        <a:p>
          <a:endParaRPr lang="en-US"/>
        </a:p>
      </dgm:t>
    </dgm:pt>
    <dgm:pt modelId="{7CA659FE-D18C-403B-8A2A-A60BF2206B93}">
      <dgm:prSet/>
      <dgm:spPr/>
      <dgm:t>
        <a:bodyPr/>
        <a:lstStyle/>
        <a:p>
          <a:r>
            <a:rPr lang="en-US"/>
            <a:t>They can be modified by language in the grant of the easement.</a:t>
          </a:r>
        </a:p>
      </dgm:t>
    </dgm:pt>
    <dgm:pt modelId="{2D21B85A-D2A2-4797-8611-32EE0715F654}" type="parTrans" cxnId="{60204F8E-381D-460F-A12B-FC053A00571C}">
      <dgm:prSet/>
      <dgm:spPr/>
      <dgm:t>
        <a:bodyPr/>
        <a:lstStyle/>
        <a:p>
          <a:endParaRPr lang="en-US"/>
        </a:p>
      </dgm:t>
    </dgm:pt>
    <dgm:pt modelId="{4AB344E4-0BCA-4E16-A04D-661CE4C04C05}" type="sibTrans" cxnId="{60204F8E-381D-460F-A12B-FC053A00571C}">
      <dgm:prSet/>
      <dgm:spPr/>
      <dgm:t>
        <a:bodyPr/>
        <a:lstStyle/>
        <a:p>
          <a:endParaRPr lang="en-US"/>
        </a:p>
      </dgm:t>
    </dgm:pt>
    <dgm:pt modelId="{5318CE1D-FD45-4A96-BF26-4C386BED2161}">
      <dgm:prSet/>
      <dgm:spPr/>
      <dgm:t>
        <a:bodyPr/>
        <a:lstStyle/>
        <a:p>
          <a:r>
            <a:rPr lang="en-US"/>
            <a:t>Where a grant is silent, the “default rules” are in effect</a:t>
          </a:r>
        </a:p>
      </dgm:t>
    </dgm:pt>
    <dgm:pt modelId="{7E27B2FA-48F1-4EBB-9FA7-FC6E25827077}" type="parTrans" cxnId="{AF4C197D-EEA9-4A37-9A7F-3D0CE3CFC0AF}">
      <dgm:prSet/>
      <dgm:spPr/>
      <dgm:t>
        <a:bodyPr/>
        <a:lstStyle/>
        <a:p>
          <a:endParaRPr lang="en-US"/>
        </a:p>
      </dgm:t>
    </dgm:pt>
    <dgm:pt modelId="{CEC3D078-0D4E-476B-B5BF-E93CEB8AAC66}" type="sibTrans" cxnId="{AF4C197D-EEA9-4A37-9A7F-3D0CE3CFC0AF}">
      <dgm:prSet/>
      <dgm:spPr/>
      <dgm:t>
        <a:bodyPr/>
        <a:lstStyle/>
        <a:p>
          <a:endParaRPr lang="en-US"/>
        </a:p>
      </dgm:t>
    </dgm:pt>
    <dgm:pt modelId="{D3BB2565-BD6F-466E-A1C1-607D4DC437AF}">
      <dgm:prSet/>
      <dgm:spPr/>
      <dgm:t>
        <a:bodyPr/>
        <a:lstStyle/>
        <a:p>
          <a:r>
            <a:rPr lang="en-US" i="1"/>
            <a:t>See, e.g., Garza v. Am. Transmission Co. LLC</a:t>
          </a:r>
          <a:r>
            <a:rPr lang="en-US"/>
            <a:t>, 2017 WI 35, ¶ 37, 374 Wis. 2d 555, 893 N.W.2d 1.</a:t>
          </a:r>
        </a:p>
      </dgm:t>
    </dgm:pt>
    <dgm:pt modelId="{3ED4A96E-FEE4-478A-8479-5B6414FFCB50}" type="parTrans" cxnId="{F80F20AE-ECCA-45E8-8EDB-3F7093B5DFEB}">
      <dgm:prSet/>
      <dgm:spPr/>
      <dgm:t>
        <a:bodyPr/>
        <a:lstStyle/>
        <a:p>
          <a:endParaRPr lang="en-US"/>
        </a:p>
      </dgm:t>
    </dgm:pt>
    <dgm:pt modelId="{ABC257B0-EB78-44A3-A2B0-B63F2F824035}" type="sibTrans" cxnId="{F80F20AE-ECCA-45E8-8EDB-3F7093B5DFEB}">
      <dgm:prSet/>
      <dgm:spPr/>
      <dgm:t>
        <a:bodyPr/>
        <a:lstStyle/>
        <a:p>
          <a:endParaRPr lang="en-US"/>
        </a:p>
      </dgm:t>
    </dgm:pt>
    <dgm:pt modelId="{42516202-4F3A-4BE0-82FE-CC1FDE3EB6A2}" type="pres">
      <dgm:prSet presAssocID="{E4ABB001-B588-4BAB-9DA0-95AFEEA73B81}" presName="outerComposite" presStyleCnt="0">
        <dgm:presLayoutVars>
          <dgm:chMax val="5"/>
          <dgm:dir/>
          <dgm:resizeHandles val="exact"/>
        </dgm:presLayoutVars>
      </dgm:prSet>
      <dgm:spPr/>
    </dgm:pt>
    <dgm:pt modelId="{64AA40B3-5A8F-4EDE-8908-2990EAE10977}" type="pres">
      <dgm:prSet presAssocID="{E4ABB001-B588-4BAB-9DA0-95AFEEA73B81}" presName="dummyMaxCanvas" presStyleCnt="0">
        <dgm:presLayoutVars/>
      </dgm:prSet>
      <dgm:spPr/>
    </dgm:pt>
    <dgm:pt modelId="{A83935B5-96F7-4B8F-A01E-79DB55CA0036}" type="pres">
      <dgm:prSet presAssocID="{E4ABB001-B588-4BAB-9DA0-95AFEEA73B81}" presName="FourNodes_1" presStyleLbl="node1" presStyleIdx="0" presStyleCnt="4">
        <dgm:presLayoutVars>
          <dgm:bulletEnabled val="1"/>
        </dgm:presLayoutVars>
      </dgm:prSet>
      <dgm:spPr/>
    </dgm:pt>
    <dgm:pt modelId="{DFDC34A6-BA9A-402D-BC41-3A714D1865F9}" type="pres">
      <dgm:prSet presAssocID="{E4ABB001-B588-4BAB-9DA0-95AFEEA73B81}" presName="FourNodes_2" presStyleLbl="node1" presStyleIdx="1" presStyleCnt="4">
        <dgm:presLayoutVars>
          <dgm:bulletEnabled val="1"/>
        </dgm:presLayoutVars>
      </dgm:prSet>
      <dgm:spPr/>
    </dgm:pt>
    <dgm:pt modelId="{3016AB3F-78B6-4E3C-AF7B-C5D654BD9559}" type="pres">
      <dgm:prSet presAssocID="{E4ABB001-B588-4BAB-9DA0-95AFEEA73B81}" presName="FourNodes_3" presStyleLbl="node1" presStyleIdx="2" presStyleCnt="4">
        <dgm:presLayoutVars>
          <dgm:bulletEnabled val="1"/>
        </dgm:presLayoutVars>
      </dgm:prSet>
      <dgm:spPr/>
    </dgm:pt>
    <dgm:pt modelId="{8EDD1B35-455B-4C06-ABE6-AA3923DD10B7}" type="pres">
      <dgm:prSet presAssocID="{E4ABB001-B588-4BAB-9DA0-95AFEEA73B81}" presName="FourNodes_4" presStyleLbl="node1" presStyleIdx="3" presStyleCnt="4">
        <dgm:presLayoutVars>
          <dgm:bulletEnabled val="1"/>
        </dgm:presLayoutVars>
      </dgm:prSet>
      <dgm:spPr/>
    </dgm:pt>
    <dgm:pt modelId="{B5B05C4D-4DC0-4D2B-892B-CF1A01411161}" type="pres">
      <dgm:prSet presAssocID="{E4ABB001-B588-4BAB-9DA0-95AFEEA73B81}" presName="FourConn_1-2" presStyleLbl="fgAccFollowNode1" presStyleIdx="0" presStyleCnt="3">
        <dgm:presLayoutVars>
          <dgm:bulletEnabled val="1"/>
        </dgm:presLayoutVars>
      </dgm:prSet>
      <dgm:spPr/>
    </dgm:pt>
    <dgm:pt modelId="{0659AE3F-A866-4158-9F3E-E23D40B1C599}" type="pres">
      <dgm:prSet presAssocID="{E4ABB001-B588-4BAB-9DA0-95AFEEA73B81}" presName="FourConn_2-3" presStyleLbl="fgAccFollowNode1" presStyleIdx="1" presStyleCnt="3">
        <dgm:presLayoutVars>
          <dgm:bulletEnabled val="1"/>
        </dgm:presLayoutVars>
      </dgm:prSet>
      <dgm:spPr/>
    </dgm:pt>
    <dgm:pt modelId="{8B89648A-761F-447D-8A54-6BD44D77C8E8}" type="pres">
      <dgm:prSet presAssocID="{E4ABB001-B588-4BAB-9DA0-95AFEEA73B81}" presName="FourConn_3-4" presStyleLbl="fgAccFollowNode1" presStyleIdx="2" presStyleCnt="3">
        <dgm:presLayoutVars>
          <dgm:bulletEnabled val="1"/>
        </dgm:presLayoutVars>
      </dgm:prSet>
      <dgm:spPr/>
    </dgm:pt>
    <dgm:pt modelId="{7687AEB2-82A3-47DB-840E-6FBCA92494EC}" type="pres">
      <dgm:prSet presAssocID="{E4ABB001-B588-4BAB-9DA0-95AFEEA73B81}" presName="FourNodes_1_text" presStyleLbl="node1" presStyleIdx="3" presStyleCnt="4">
        <dgm:presLayoutVars>
          <dgm:bulletEnabled val="1"/>
        </dgm:presLayoutVars>
      </dgm:prSet>
      <dgm:spPr/>
    </dgm:pt>
    <dgm:pt modelId="{76B2DB4F-1618-4DFB-8B17-6535F4A04D9C}" type="pres">
      <dgm:prSet presAssocID="{E4ABB001-B588-4BAB-9DA0-95AFEEA73B81}" presName="FourNodes_2_text" presStyleLbl="node1" presStyleIdx="3" presStyleCnt="4">
        <dgm:presLayoutVars>
          <dgm:bulletEnabled val="1"/>
        </dgm:presLayoutVars>
      </dgm:prSet>
      <dgm:spPr/>
    </dgm:pt>
    <dgm:pt modelId="{B943DC3F-236D-4934-BB5B-896D0A490946}" type="pres">
      <dgm:prSet presAssocID="{E4ABB001-B588-4BAB-9DA0-95AFEEA73B81}" presName="FourNodes_3_text" presStyleLbl="node1" presStyleIdx="3" presStyleCnt="4">
        <dgm:presLayoutVars>
          <dgm:bulletEnabled val="1"/>
        </dgm:presLayoutVars>
      </dgm:prSet>
      <dgm:spPr/>
    </dgm:pt>
    <dgm:pt modelId="{938F3A63-2DEC-477A-8437-B2C7F68ECDEB}" type="pres">
      <dgm:prSet presAssocID="{E4ABB001-B588-4BAB-9DA0-95AFEEA73B81}" presName="FourNodes_4_text" presStyleLbl="node1" presStyleIdx="3" presStyleCnt="4">
        <dgm:presLayoutVars>
          <dgm:bulletEnabled val="1"/>
        </dgm:presLayoutVars>
      </dgm:prSet>
      <dgm:spPr/>
    </dgm:pt>
  </dgm:ptLst>
  <dgm:cxnLst>
    <dgm:cxn modelId="{FDD0AB0F-21DE-41F0-955B-A9C9EBBA74B0}" type="presOf" srcId="{E4ABB001-B588-4BAB-9DA0-95AFEEA73B81}" destId="{42516202-4F3A-4BE0-82FE-CC1FDE3EB6A2}" srcOrd="0" destOrd="0" presId="urn:microsoft.com/office/officeart/2005/8/layout/vProcess5"/>
    <dgm:cxn modelId="{61EA6E64-49CA-43E7-BBB8-638C6417C61B}" type="presOf" srcId="{7CA659FE-D18C-403B-8A2A-A60BF2206B93}" destId="{DFDC34A6-BA9A-402D-BC41-3A714D1865F9}" srcOrd="0" destOrd="0" presId="urn:microsoft.com/office/officeart/2005/8/layout/vProcess5"/>
    <dgm:cxn modelId="{E8C18168-51AD-4D50-A35C-4E96CC2AA6E9}" type="presOf" srcId="{C2B5A068-3342-49A4-8BB2-319DA50A04C8}" destId="{7687AEB2-82A3-47DB-840E-6FBCA92494EC}" srcOrd="1" destOrd="0" presId="urn:microsoft.com/office/officeart/2005/8/layout/vProcess5"/>
    <dgm:cxn modelId="{55EB096B-7947-4575-9D89-2ACE038FCC40}" type="presOf" srcId="{5318CE1D-FD45-4A96-BF26-4C386BED2161}" destId="{3016AB3F-78B6-4E3C-AF7B-C5D654BD9559}" srcOrd="0" destOrd="0" presId="urn:microsoft.com/office/officeart/2005/8/layout/vProcess5"/>
    <dgm:cxn modelId="{957B0D73-D46B-440A-9989-7EC44B6A7CE8}" type="presOf" srcId="{C2B5A068-3342-49A4-8BB2-319DA50A04C8}" destId="{A83935B5-96F7-4B8F-A01E-79DB55CA0036}" srcOrd="0" destOrd="0" presId="urn:microsoft.com/office/officeart/2005/8/layout/vProcess5"/>
    <dgm:cxn modelId="{C0ED4273-FC19-4417-B308-6210B67F4F58}" srcId="{E4ABB001-B588-4BAB-9DA0-95AFEEA73B81}" destId="{C2B5A068-3342-49A4-8BB2-319DA50A04C8}" srcOrd="0" destOrd="0" parTransId="{E5D41263-F252-4103-B6D7-3A4D9858ABD6}" sibTransId="{3295E597-D196-41DB-947D-4861A7161BA3}"/>
    <dgm:cxn modelId="{60F0CD77-E817-417C-ACC5-9F1DF5056908}" type="presOf" srcId="{3295E597-D196-41DB-947D-4861A7161BA3}" destId="{B5B05C4D-4DC0-4D2B-892B-CF1A01411161}" srcOrd="0" destOrd="0" presId="urn:microsoft.com/office/officeart/2005/8/layout/vProcess5"/>
    <dgm:cxn modelId="{274A6279-21A0-4369-AFC6-761E5EA46C66}" type="presOf" srcId="{CEC3D078-0D4E-476B-B5BF-E93CEB8AAC66}" destId="{8B89648A-761F-447D-8A54-6BD44D77C8E8}" srcOrd="0" destOrd="0" presId="urn:microsoft.com/office/officeart/2005/8/layout/vProcess5"/>
    <dgm:cxn modelId="{AF4C197D-EEA9-4A37-9A7F-3D0CE3CFC0AF}" srcId="{E4ABB001-B588-4BAB-9DA0-95AFEEA73B81}" destId="{5318CE1D-FD45-4A96-BF26-4C386BED2161}" srcOrd="2" destOrd="0" parTransId="{7E27B2FA-48F1-4EBB-9FA7-FC6E25827077}" sibTransId="{CEC3D078-0D4E-476B-B5BF-E93CEB8AAC66}"/>
    <dgm:cxn modelId="{5463F58A-4EA7-454B-9C8D-535A05D33419}" type="presOf" srcId="{D3BB2565-BD6F-466E-A1C1-607D4DC437AF}" destId="{8EDD1B35-455B-4C06-ABE6-AA3923DD10B7}" srcOrd="0" destOrd="0" presId="urn:microsoft.com/office/officeart/2005/8/layout/vProcess5"/>
    <dgm:cxn modelId="{60204F8E-381D-460F-A12B-FC053A00571C}" srcId="{E4ABB001-B588-4BAB-9DA0-95AFEEA73B81}" destId="{7CA659FE-D18C-403B-8A2A-A60BF2206B93}" srcOrd="1" destOrd="0" parTransId="{2D21B85A-D2A2-4797-8611-32EE0715F654}" sibTransId="{4AB344E4-0BCA-4E16-A04D-661CE4C04C05}"/>
    <dgm:cxn modelId="{F80F20AE-ECCA-45E8-8EDB-3F7093B5DFEB}" srcId="{E4ABB001-B588-4BAB-9DA0-95AFEEA73B81}" destId="{D3BB2565-BD6F-466E-A1C1-607D4DC437AF}" srcOrd="3" destOrd="0" parTransId="{3ED4A96E-FEE4-478A-8479-5B6414FFCB50}" sibTransId="{ABC257B0-EB78-44A3-A2B0-B63F2F824035}"/>
    <dgm:cxn modelId="{A64175B3-514A-402A-8EF5-E686148CEDC8}" type="presOf" srcId="{4AB344E4-0BCA-4E16-A04D-661CE4C04C05}" destId="{0659AE3F-A866-4158-9F3E-E23D40B1C599}" srcOrd="0" destOrd="0" presId="urn:microsoft.com/office/officeart/2005/8/layout/vProcess5"/>
    <dgm:cxn modelId="{731647CA-7AEF-4C28-A271-67D6C2EED46D}" type="presOf" srcId="{D3BB2565-BD6F-466E-A1C1-607D4DC437AF}" destId="{938F3A63-2DEC-477A-8437-B2C7F68ECDEB}" srcOrd="1" destOrd="0" presId="urn:microsoft.com/office/officeart/2005/8/layout/vProcess5"/>
    <dgm:cxn modelId="{F82EBBCA-BA5C-4136-AEE4-8627442667CB}" type="presOf" srcId="{7CA659FE-D18C-403B-8A2A-A60BF2206B93}" destId="{76B2DB4F-1618-4DFB-8B17-6535F4A04D9C}" srcOrd="1" destOrd="0" presId="urn:microsoft.com/office/officeart/2005/8/layout/vProcess5"/>
    <dgm:cxn modelId="{C3CCA5CC-13E0-400D-A4CF-415B669DC288}" type="presOf" srcId="{5318CE1D-FD45-4A96-BF26-4C386BED2161}" destId="{B943DC3F-236D-4934-BB5B-896D0A490946}" srcOrd="1" destOrd="0" presId="urn:microsoft.com/office/officeart/2005/8/layout/vProcess5"/>
    <dgm:cxn modelId="{C966A7F4-AEB0-4A79-82C7-17FED294E75A}" type="presParOf" srcId="{42516202-4F3A-4BE0-82FE-CC1FDE3EB6A2}" destId="{64AA40B3-5A8F-4EDE-8908-2990EAE10977}" srcOrd="0" destOrd="0" presId="urn:microsoft.com/office/officeart/2005/8/layout/vProcess5"/>
    <dgm:cxn modelId="{351F09CC-DA9C-4DC3-8974-3BE75AF72EC5}" type="presParOf" srcId="{42516202-4F3A-4BE0-82FE-CC1FDE3EB6A2}" destId="{A83935B5-96F7-4B8F-A01E-79DB55CA0036}" srcOrd="1" destOrd="0" presId="urn:microsoft.com/office/officeart/2005/8/layout/vProcess5"/>
    <dgm:cxn modelId="{EECC6DC6-D577-413C-9363-AACE81266A36}" type="presParOf" srcId="{42516202-4F3A-4BE0-82FE-CC1FDE3EB6A2}" destId="{DFDC34A6-BA9A-402D-BC41-3A714D1865F9}" srcOrd="2" destOrd="0" presId="urn:microsoft.com/office/officeart/2005/8/layout/vProcess5"/>
    <dgm:cxn modelId="{667A0614-2C1C-4916-B3AE-B7F826425BAE}" type="presParOf" srcId="{42516202-4F3A-4BE0-82FE-CC1FDE3EB6A2}" destId="{3016AB3F-78B6-4E3C-AF7B-C5D654BD9559}" srcOrd="3" destOrd="0" presId="urn:microsoft.com/office/officeart/2005/8/layout/vProcess5"/>
    <dgm:cxn modelId="{D466CD6C-EFCC-4704-8502-CF3D4E7981DF}" type="presParOf" srcId="{42516202-4F3A-4BE0-82FE-CC1FDE3EB6A2}" destId="{8EDD1B35-455B-4C06-ABE6-AA3923DD10B7}" srcOrd="4" destOrd="0" presId="urn:microsoft.com/office/officeart/2005/8/layout/vProcess5"/>
    <dgm:cxn modelId="{CA085D64-F1B7-474A-9389-6C0653C21EDA}" type="presParOf" srcId="{42516202-4F3A-4BE0-82FE-CC1FDE3EB6A2}" destId="{B5B05C4D-4DC0-4D2B-892B-CF1A01411161}" srcOrd="5" destOrd="0" presId="urn:microsoft.com/office/officeart/2005/8/layout/vProcess5"/>
    <dgm:cxn modelId="{B40B5086-24C3-4CBE-9CA2-D4B8413EAC37}" type="presParOf" srcId="{42516202-4F3A-4BE0-82FE-CC1FDE3EB6A2}" destId="{0659AE3F-A866-4158-9F3E-E23D40B1C599}" srcOrd="6" destOrd="0" presId="urn:microsoft.com/office/officeart/2005/8/layout/vProcess5"/>
    <dgm:cxn modelId="{6751B87D-C969-4002-9711-AB9384D54EFC}" type="presParOf" srcId="{42516202-4F3A-4BE0-82FE-CC1FDE3EB6A2}" destId="{8B89648A-761F-447D-8A54-6BD44D77C8E8}" srcOrd="7" destOrd="0" presId="urn:microsoft.com/office/officeart/2005/8/layout/vProcess5"/>
    <dgm:cxn modelId="{7618EA70-68FE-49F2-9290-8DADCCC7CD95}" type="presParOf" srcId="{42516202-4F3A-4BE0-82FE-CC1FDE3EB6A2}" destId="{7687AEB2-82A3-47DB-840E-6FBCA92494EC}" srcOrd="8" destOrd="0" presId="urn:microsoft.com/office/officeart/2005/8/layout/vProcess5"/>
    <dgm:cxn modelId="{A312906D-CE47-4309-81F7-501A9FF01FD1}" type="presParOf" srcId="{42516202-4F3A-4BE0-82FE-CC1FDE3EB6A2}" destId="{76B2DB4F-1618-4DFB-8B17-6535F4A04D9C}" srcOrd="9" destOrd="0" presId="urn:microsoft.com/office/officeart/2005/8/layout/vProcess5"/>
    <dgm:cxn modelId="{C996563F-71DB-486C-BE8D-32CB34225769}" type="presParOf" srcId="{42516202-4F3A-4BE0-82FE-CC1FDE3EB6A2}" destId="{B943DC3F-236D-4934-BB5B-896D0A490946}" srcOrd="10" destOrd="0" presId="urn:microsoft.com/office/officeart/2005/8/layout/vProcess5"/>
    <dgm:cxn modelId="{10E671CB-FF69-4673-9E2B-949BEB6514CC}" type="presParOf" srcId="{42516202-4F3A-4BE0-82FE-CC1FDE3EB6A2}" destId="{938F3A63-2DEC-477A-8437-B2C7F68ECDE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88A29EB-B48B-4F35-BC95-7822CF69458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FD17F25-53BC-4B4F-90F2-CBA287206AA0}">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a:t>Lot A (servient estate)</a:t>
          </a:r>
        </a:p>
      </dgm:t>
    </dgm:pt>
    <dgm:pt modelId="{6626E8D1-D78F-4B01-9C26-B07CB58D02FD}" type="parTrans" cxnId="{1B9949DF-AEA8-4A4D-844D-3451FFEA0692}">
      <dgm:prSet/>
      <dgm:spPr/>
      <dgm:t>
        <a:bodyPr/>
        <a:lstStyle/>
        <a:p>
          <a:endParaRPr lang="en-US"/>
        </a:p>
      </dgm:t>
    </dgm:pt>
    <dgm:pt modelId="{BF57D65E-3F85-4CA1-8B39-82E917501A27}" type="sibTrans" cxnId="{1B9949DF-AEA8-4A4D-844D-3451FFEA0692}">
      <dgm:prSet/>
      <dgm:spPr/>
      <dgm:t>
        <a:bodyPr/>
        <a:lstStyle/>
        <a:p>
          <a:endParaRPr lang="en-US"/>
        </a:p>
      </dgm:t>
    </dgm:pt>
    <dgm:pt modelId="{B71F41A1-4718-4EBD-84D4-D66F68BE8AD8}">
      <dgm:prSet phldrT="[Text]">
        <dgm:style>
          <a:lnRef idx="2">
            <a:schemeClr val="dk1">
              <a:shade val="50000"/>
            </a:schemeClr>
          </a:lnRef>
          <a:fillRef idx="1">
            <a:schemeClr val="dk1"/>
          </a:fillRef>
          <a:effectRef idx="0">
            <a:schemeClr val="dk1"/>
          </a:effectRef>
          <a:fontRef idx="minor">
            <a:schemeClr val="lt1"/>
          </a:fontRef>
        </dgm:style>
      </dgm:prSet>
      <dgm:spPr/>
      <dgm:t>
        <a:bodyPr/>
        <a:lstStyle/>
        <a:p>
          <a:r>
            <a:rPr lang="en-US" dirty="0"/>
            <a:t>Lot B (dominant estate)</a:t>
          </a:r>
        </a:p>
      </dgm:t>
    </dgm:pt>
    <dgm:pt modelId="{F3709C0C-CB9D-4046-B73D-2088785C4A96}" type="parTrans" cxnId="{C31D8218-A5BB-4028-8679-6DC39AB72E9C}">
      <dgm:prSet/>
      <dgm:spPr/>
      <dgm:t>
        <a:bodyPr/>
        <a:lstStyle/>
        <a:p>
          <a:endParaRPr lang="en-US"/>
        </a:p>
      </dgm:t>
    </dgm:pt>
    <dgm:pt modelId="{4EE8309F-C9FF-4B78-B266-7B652F44C525}" type="sibTrans" cxnId="{C31D8218-A5BB-4028-8679-6DC39AB72E9C}">
      <dgm:prSet/>
      <dgm:spPr/>
      <dgm:t>
        <a:bodyPr/>
        <a:lstStyle/>
        <a:p>
          <a:endParaRPr lang="en-US"/>
        </a:p>
      </dgm:t>
    </dgm:pt>
    <dgm:pt modelId="{3770734C-F192-4923-A8E5-875223ED4332}">
      <dgm:prSet phldrT="[Text]"/>
      <dgm:spPr/>
      <dgm:t>
        <a:bodyPr/>
        <a:lstStyle/>
        <a:p>
          <a:r>
            <a:rPr lang="en-US" dirty="0"/>
            <a:t>Road</a:t>
          </a:r>
        </a:p>
      </dgm:t>
    </dgm:pt>
    <dgm:pt modelId="{CD4F1EAD-13B0-4975-881A-355BF73572E7}" type="parTrans" cxnId="{A872CDB9-0EB5-48E7-9117-1ACE5DB688D2}">
      <dgm:prSet/>
      <dgm:spPr/>
      <dgm:t>
        <a:bodyPr/>
        <a:lstStyle/>
        <a:p>
          <a:endParaRPr lang="en-US"/>
        </a:p>
      </dgm:t>
    </dgm:pt>
    <dgm:pt modelId="{9242DA9E-DAC8-4EC5-9880-5B11375AD1B7}" type="sibTrans" cxnId="{A872CDB9-0EB5-48E7-9117-1ACE5DB688D2}">
      <dgm:prSet/>
      <dgm:spPr/>
      <dgm:t>
        <a:bodyPr/>
        <a:lstStyle/>
        <a:p>
          <a:endParaRPr lang="en-US"/>
        </a:p>
      </dgm:t>
    </dgm:pt>
    <dgm:pt modelId="{B982205B-1123-45EE-9C06-584975B536C9}">
      <dgm:prSet phldrT="[Text]">
        <dgm:style>
          <a:lnRef idx="2">
            <a:schemeClr val="accent4">
              <a:shade val="50000"/>
            </a:schemeClr>
          </a:lnRef>
          <a:fillRef idx="1">
            <a:schemeClr val="accent4"/>
          </a:fillRef>
          <a:effectRef idx="0">
            <a:schemeClr val="accent4"/>
          </a:effectRef>
          <a:fontRef idx="minor">
            <a:schemeClr val="lt1"/>
          </a:fontRef>
        </dgm:style>
      </dgm:prSet>
      <dgm:spPr>
        <a:solidFill>
          <a:srgbClr val="00B050"/>
        </a:solidFill>
      </dgm:spPr>
      <dgm:t>
        <a:bodyPr/>
        <a:lstStyle/>
        <a:p>
          <a:r>
            <a:rPr lang="en-US" dirty="0"/>
            <a:t>Lot C (hunting grounds)</a:t>
          </a:r>
        </a:p>
      </dgm:t>
    </dgm:pt>
    <dgm:pt modelId="{2A5CBF58-FBEF-444A-92DA-412E46FC3BBD}" type="parTrans" cxnId="{3B1D67BE-3873-4FAC-A25E-F2867136E35F}">
      <dgm:prSet/>
      <dgm:spPr/>
      <dgm:t>
        <a:bodyPr/>
        <a:lstStyle/>
        <a:p>
          <a:endParaRPr lang="en-US"/>
        </a:p>
      </dgm:t>
    </dgm:pt>
    <dgm:pt modelId="{4AC7383B-1C55-41AB-A769-B0D6B818F5FC}" type="sibTrans" cxnId="{3B1D67BE-3873-4FAC-A25E-F2867136E35F}">
      <dgm:prSet/>
      <dgm:spPr/>
      <dgm:t>
        <a:bodyPr/>
        <a:lstStyle/>
        <a:p>
          <a:endParaRPr lang="en-US"/>
        </a:p>
      </dgm:t>
    </dgm:pt>
    <dgm:pt modelId="{62BE7AEE-7884-4884-9575-8F6469BED411}" type="pres">
      <dgm:prSet presAssocID="{B88A29EB-B48B-4F35-BC95-7822CF694584}" presName="diagram" presStyleCnt="0">
        <dgm:presLayoutVars>
          <dgm:dir/>
          <dgm:resizeHandles val="exact"/>
        </dgm:presLayoutVars>
      </dgm:prSet>
      <dgm:spPr/>
    </dgm:pt>
    <dgm:pt modelId="{EF53F8B0-3BA6-4CF8-9233-A1D01A00F77C}" type="pres">
      <dgm:prSet presAssocID="{2FD17F25-53BC-4B4F-90F2-CBA287206AA0}" presName="node" presStyleLbl="node1" presStyleIdx="0" presStyleCnt="4" custScaleX="170438" custScaleY="143894" custLinFactX="100000" custLinFactNeighborX="136614" custLinFactNeighborY="-83661">
        <dgm:presLayoutVars>
          <dgm:bulletEnabled val="1"/>
        </dgm:presLayoutVars>
      </dgm:prSet>
      <dgm:spPr/>
    </dgm:pt>
    <dgm:pt modelId="{B4C06B06-08C8-4362-B2F5-46EFCB284A36}" type="pres">
      <dgm:prSet presAssocID="{BF57D65E-3F85-4CA1-8B39-82E917501A27}" presName="sibTrans" presStyleCnt="0"/>
      <dgm:spPr/>
    </dgm:pt>
    <dgm:pt modelId="{3745917E-9E12-49D3-9005-CACE6609FC87}" type="pres">
      <dgm:prSet presAssocID="{B71F41A1-4718-4EBD-84D4-D66F68BE8AD8}" presName="node" presStyleLbl="node1" presStyleIdx="1" presStyleCnt="4" custScaleX="202840" custScaleY="202727" custLinFactX="-48125" custLinFactNeighborX="-100000" custLinFactNeighborY="-97899">
        <dgm:presLayoutVars>
          <dgm:bulletEnabled val="1"/>
        </dgm:presLayoutVars>
      </dgm:prSet>
      <dgm:spPr/>
    </dgm:pt>
    <dgm:pt modelId="{D7B89519-AAE5-49F4-ACDB-F3D0A9A251C2}" type="pres">
      <dgm:prSet presAssocID="{4EE8309F-C9FF-4B78-B266-7B652F44C525}" presName="sibTrans" presStyleCnt="0"/>
      <dgm:spPr/>
    </dgm:pt>
    <dgm:pt modelId="{46761E01-AC8A-4E05-BB21-5F0C41F815F4}" type="pres">
      <dgm:prSet presAssocID="{3770734C-F192-4923-A8E5-875223ED4332}" presName="node" presStyleLbl="node1" presStyleIdx="2" presStyleCnt="4" custScaleX="37097" custScaleY="397998" custLinFactNeighborX="13287" custLinFactNeighborY="-263">
        <dgm:presLayoutVars>
          <dgm:bulletEnabled val="1"/>
        </dgm:presLayoutVars>
      </dgm:prSet>
      <dgm:spPr/>
    </dgm:pt>
    <dgm:pt modelId="{E75971C7-7C69-42CC-AC0B-3FC9AF309E59}" type="pres">
      <dgm:prSet presAssocID="{9242DA9E-DAC8-4EC5-9880-5B11375AD1B7}" presName="sibTrans" presStyleCnt="0"/>
      <dgm:spPr/>
    </dgm:pt>
    <dgm:pt modelId="{0EA24AA2-9697-4C4B-9CD9-BB2A2942D3DC}" type="pres">
      <dgm:prSet presAssocID="{B982205B-1123-45EE-9C06-584975B536C9}" presName="node" presStyleLbl="node1" presStyleIdx="3" presStyleCnt="4" custLinFactX="-163240" custLinFactNeighborX="-200000" custLinFactNeighborY="62686">
        <dgm:presLayoutVars>
          <dgm:bulletEnabled val="1"/>
        </dgm:presLayoutVars>
      </dgm:prSet>
      <dgm:spPr/>
    </dgm:pt>
  </dgm:ptLst>
  <dgm:cxnLst>
    <dgm:cxn modelId="{C31D8218-A5BB-4028-8679-6DC39AB72E9C}" srcId="{B88A29EB-B48B-4F35-BC95-7822CF694584}" destId="{B71F41A1-4718-4EBD-84D4-D66F68BE8AD8}" srcOrd="1" destOrd="0" parTransId="{F3709C0C-CB9D-4046-B73D-2088785C4A96}" sibTransId="{4EE8309F-C9FF-4B78-B266-7B652F44C525}"/>
    <dgm:cxn modelId="{FFF05341-6DD1-4DE6-BA88-90F4E753820D}" type="presOf" srcId="{B982205B-1123-45EE-9C06-584975B536C9}" destId="{0EA24AA2-9697-4C4B-9CD9-BB2A2942D3DC}" srcOrd="0" destOrd="0" presId="urn:microsoft.com/office/officeart/2005/8/layout/default"/>
    <dgm:cxn modelId="{9CF37A44-53BB-49EF-8C36-EDB30993BA63}" type="presOf" srcId="{3770734C-F192-4923-A8E5-875223ED4332}" destId="{46761E01-AC8A-4E05-BB21-5F0C41F815F4}" srcOrd="0" destOrd="0" presId="urn:microsoft.com/office/officeart/2005/8/layout/default"/>
    <dgm:cxn modelId="{AFE17C4B-C905-4E3A-99A7-192E15520AFA}" type="presOf" srcId="{2FD17F25-53BC-4B4F-90F2-CBA287206AA0}" destId="{EF53F8B0-3BA6-4CF8-9233-A1D01A00F77C}" srcOrd="0" destOrd="0" presId="urn:microsoft.com/office/officeart/2005/8/layout/default"/>
    <dgm:cxn modelId="{31A8F25A-9465-4035-8B13-05487C06F8F3}" type="presOf" srcId="{B71F41A1-4718-4EBD-84D4-D66F68BE8AD8}" destId="{3745917E-9E12-49D3-9005-CACE6609FC87}" srcOrd="0" destOrd="0" presId="urn:microsoft.com/office/officeart/2005/8/layout/default"/>
    <dgm:cxn modelId="{632EA395-4942-4154-B8EC-35CB5DF792FD}" type="presOf" srcId="{B88A29EB-B48B-4F35-BC95-7822CF694584}" destId="{62BE7AEE-7884-4884-9575-8F6469BED411}" srcOrd="0" destOrd="0" presId="urn:microsoft.com/office/officeart/2005/8/layout/default"/>
    <dgm:cxn modelId="{A872CDB9-0EB5-48E7-9117-1ACE5DB688D2}" srcId="{B88A29EB-B48B-4F35-BC95-7822CF694584}" destId="{3770734C-F192-4923-A8E5-875223ED4332}" srcOrd="2" destOrd="0" parTransId="{CD4F1EAD-13B0-4975-881A-355BF73572E7}" sibTransId="{9242DA9E-DAC8-4EC5-9880-5B11375AD1B7}"/>
    <dgm:cxn modelId="{3B1D67BE-3873-4FAC-A25E-F2867136E35F}" srcId="{B88A29EB-B48B-4F35-BC95-7822CF694584}" destId="{B982205B-1123-45EE-9C06-584975B536C9}" srcOrd="3" destOrd="0" parTransId="{2A5CBF58-FBEF-444A-92DA-412E46FC3BBD}" sibTransId="{4AC7383B-1C55-41AB-A769-B0D6B818F5FC}"/>
    <dgm:cxn modelId="{1B9949DF-AEA8-4A4D-844D-3451FFEA0692}" srcId="{B88A29EB-B48B-4F35-BC95-7822CF694584}" destId="{2FD17F25-53BC-4B4F-90F2-CBA287206AA0}" srcOrd="0" destOrd="0" parTransId="{6626E8D1-D78F-4B01-9C26-B07CB58D02FD}" sibTransId="{BF57D65E-3F85-4CA1-8B39-82E917501A27}"/>
    <dgm:cxn modelId="{48585686-7F34-4FD6-A542-0873E7529F42}" type="presParOf" srcId="{62BE7AEE-7884-4884-9575-8F6469BED411}" destId="{EF53F8B0-3BA6-4CF8-9233-A1D01A00F77C}" srcOrd="0" destOrd="0" presId="urn:microsoft.com/office/officeart/2005/8/layout/default"/>
    <dgm:cxn modelId="{1E8CC9CA-3FEB-43B8-81CA-260D3637E1E2}" type="presParOf" srcId="{62BE7AEE-7884-4884-9575-8F6469BED411}" destId="{B4C06B06-08C8-4362-B2F5-46EFCB284A36}" srcOrd="1" destOrd="0" presId="urn:microsoft.com/office/officeart/2005/8/layout/default"/>
    <dgm:cxn modelId="{0508C404-C897-42C2-9B80-0F2765EF7454}" type="presParOf" srcId="{62BE7AEE-7884-4884-9575-8F6469BED411}" destId="{3745917E-9E12-49D3-9005-CACE6609FC87}" srcOrd="2" destOrd="0" presId="urn:microsoft.com/office/officeart/2005/8/layout/default"/>
    <dgm:cxn modelId="{57CB9B8E-00EA-4470-8490-6985F8022189}" type="presParOf" srcId="{62BE7AEE-7884-4884-9575-8F6469BED411}" destId="{D7B89519-AAE5-49F4-ACDB-F3D0A9A251C2}" srcOrd="3" destOrd="0" presId="urn:microsoft.com/office/officeart/2005/8/layout/default"/>
    <dgm:cxn modelId="{37358D8F-A114-4A32-A472-30AC09108B5A}" type="presParOf" srcId="{62BE7AEE-7884-4884-9575-8F6469BED411}" destId="{46761E01-AC8A-4E05-BB21-5F0C41F815F4}" srcOrd="4" destOrd="0" presId="urn:microsoft.com/office/officeart/2005/8/layout/default"/>
    <dgm:cxn modelId="{7BC81692-7830-4B58-9763-0603603D10CC}" type="presParOf" srcId="{62BE7AEE-7884-4884-9575-8F6469BED411}" destId="{E75971C7-7C69-42CC-AC0B-3FC9AF309E59}" srcOrd="5" destOrd="0" presId="urn:microsoft.com/office/officeart/2005/8/layout/default"/>
    <dgm:cxn modelId="{FD492B5E-CDE1-4DD8-98D2-3302EC93CDBF}" type="presParOf" srcId="{62BE7AEE-7884-4884-9575-8F6469BED411}" destId="{0EA24AA2-9697-4C4B-9CD9-BB2A2942D3D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D1A2E25-D60E-4B89-8950-D9E67915030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DB78BB1-22F7-43B2-BA7E-6BB57655F930}">
      <dgm:prSet/>
      <dgm:spPr/>
      <dgm:t>
        <a:bodyPr/>
        <a:lstStyle/>
        <a:p>
          <a:r>
            <a:rPr lang="en-US" baseline="0"/>
            <a:t>An “easement for ingress and egress to and from… Eagle Island”</a:t>
          </a:r>
          <a:endParaRPr lang="en-US"/>
        </a:p>
      </dgm:t>
    </dgm:pt>
    <dgm:pt modelId="{C0676AA7-718E-4E3B-AA11-4CB752EAF6C3}" type="parTrans" cxnId="{16D0BEAB-339F-44E6-9CA1-5FAA269B6874}">
      <dgm:prSet/>
      <dgm:spPr/>
      <dgm:t>
        <a:bodyPr/>
        <a:lstStyle/>
        <a:p>
          <a:endParaRPr lang="en-US"/>
        </a:p>
      </dgm:t>
    </dgm:pt>
    <dgm:pt modelId="{9E23D0B9-0ECF-42CF-9F29-42D705066DE9}" type="sibTrans" cxnId="{16D0BEAB-339F-44E6-9CA1-5FAA269B6874}">
      <dgm:prSet/>
      <dgm:spPr/>
      <dgm:t>
        <a:bodyPr/>
        <a:lstStyle/>
        <a:p>
          <a:endParaRPr lang="en-US"/>
        </a:p>
      </dgm:t>
    </dgm:pt>
    <dgm:pt modelId="{3497C455-4BDF-4E58-ABE4-707DCDF6732B}">
      <dgm:prSet/>
      <dgm:spPr/>
      <dgm:t>
        <a:bodyPr/>
        <a:lstStyle/>
        <a:p>
          <a:r>
            <a:rPr lang="en-US" baseline="0"/>
            <a:t>Over any road now existing or later constructed on Lot 49</a:t>
          </a:r>
          <a:endParaRPr lang="en-US"/>
        </a:p>
      </dgm:t>
    </dgm:pt>
    <dgm:pt modelId="{9C7671EF-38AD-408C-B605-23B3C9118B92}" type="parTrans" cxnId="{BA122D3E-0BF7-4EBA-B39D-78152150FDF1}">
      <dgm:prSet/>
      <dgm:spPr/>
      <dgm:t>
        <a:bodyPr/>
        <a:lstStyle/>
        <a:p>
          <a:endParaRPr lang="en-US"/>
        </a:p>
      </dgm:t>
    </dgm:pt>
    <dgm:pt modelId="{FD967D28-1F50-42DD-96FB-8F13A068D9C9}" type="sibTrans" cxnId="{BA122D3E-0BF7-4EBA-B39D-78152150FDF1}">
      <dgm:prSet/>
      <dgm:spPr/>
      <dgm:t>
        <a:bodyPr/>
        <a:lstStyle/>
        <a:p>
          <a:endParaRPr lang="en-US"/>
        </a:p>
      </dgm:t>
    </dgm:pt>
    <dgm:pt modelId="{DE91345F-82C8-4FA6-81BA-0C199AD99163}">
      <dgm:prSet/>
      <dgm:spPr/>
      <dgm:t>
        <a:bodyPr/>
        <a:lstStyle/>
        <a:p>
          <a:r>
            <a:rPr lang="en-US" baseline="0"/>
            <a:t>Reserving right to Lot 49 owners to change the location of the road any time</a:t>
          </a:r>
          <a:endParaRPr lang="en-US"/>
        </a:p>
      </dgm:t>
    </dgm:pt>
    <dgm:pt modelId="{668382A7-BED0-4335-85C2-D1C1D7CB1409}" type="parTrans" cxnId="{D8388131-412B-47F7-8F70-97397DDDD43C}">
      <dgm:prSet/>
      <dgm:spPr/>
      <dgm:t>
        <a:bodyPr/>
        <a:lstStyle/>
        <a:p>
          <a:endParaRPr lang="en-US"/>
        </a:p>
      </dgm:t>
    </dgm:pt>
    <dgm:pt modelId="{9BF23C35-360C-484D-BC78-3D44785851A7}" type="sibTrans" cxnId="{D8388131-412B-47F7-8F70-97397DDDD43C}">
      <dgm:prSet/>
      <dgm:spPr/>
      <dgm:t>
        <a:bodyPr/>
        <a:lstStyle/>
        <a:p>
          <a:endParaRPr lang="en-US"/>
        </a:p>
      </dgm:t>
    </dgm:pt>
    <dgm:pt modelId="{77F19C14-EE0C-4DD7-9BAE-95B4C3C9CE61}">
      <dgm:prSet/>
      <dgm:spPr/>
      <dgm:t>
        <a:bodyPr/>
        <a:lstStyle/>
        <a:p>
          <a:r>
            <a:rPr lang="en-US" baseline="0"/>
            <a:t>And easement holder has the right to construct a boat dock for ingress and egress to and from Eagle Island</a:t>
          </a:r>
          <a:endParaRPr lang="en-US"/>
        </a:p>
      </dgm:t>
    </dgm:pt>
    <dgm:pt modelId="{A5F98DD9-42FA-4255-ABE6-2F701D2913EC}" type="parTrans" cxnId="{6CAA68A8-52E3-49DB-83BF-88E23A176EF6}">
      <dgm:prSet/>
      <dgm:spPr/>
      <dgm:t>
        <a:bodyPr/>
        <a:lstStyle/>
        <a:p>
          <a:endParaRPr lang="en-US"/>
        </a:p>
      </dgm:t>
    </dgm:pt>
    <dgm:pt modelId="{27EB4267-03C5-4C0B-80AF-A97E3A94C9EA}" type="sibTrans" cxnId="{6CAA68A8-52E3-49DB-83BF-88E23A176EF6}">
      <dgm:prSet/>
      <dgm:spPr/>
      <dgm:t>
        <a:bodyPr/>
        <a:lstStyle/>
        <a:p>
          <a:endParaRPr lang="en-US"/>
        </a:p>
      </dgm:t>
    </dgm:pt>
    <dgm:pt modelId="{1C962533-C529-4F3D-A2D8-1A48BC392F21}" type="pres">
      <dgm:prSet presAssocID="{9D1A2E25-D60E-4B89-8950-D9E679150308}" presName="root" presStyleCnt="0">
        <dgm:presLayoutVars>
          <dgm:dir/>
          <dgm:resizeHandles val="exact"/>
        </dgm:presLayoutVars>
      </dgm:prSet>
      <dgm:spPr/>
    </dgm:pt>
    <dgm:pt modelId="{72605A52-CDD9-4BE7-A462-A1EB233A8E17}" type="pres">
      <dgm:prSet presAssocID="{EDB78BB1-22F7-43B2-BA7E-6BB57655F930}" presName="compNode" presStyleCnt="0"/>
      <dgm:spPr/>
    </dgm:pt>
    <dgm:pt modelId="{EC7919E9-4B3E-45A8-8CC6-254EE59C2772}" type="pres">
      <dgm:prSet presAssocID="{EDB78BB1-22F7-43B2-BA7E-6BB57655F930}" presName="bgRect" presStyleLbl="bgShp" presStyleIdx="0" presStyleCnt="4"/>
      <dgm:spPr/>
    </dgm:pt>
    <dgm:pt modelId="{060A73AF-6B7A-4E49-B914-B8D084F9A9B3}" type="pres">
      <dgm:prSet presAssocID="{EDB78BB1-22F7-43B2-BA7E-6BB57655F93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chor"/>
        </a:ext>
      </dgm:extLst>
    </dgm:pt>
    <dgm:pt modelId="{9036CC4C-D806-4144-A776-7459C8AE9B75}" type="pres">
      <dgm:prSet presAssocID="{EDB78BB1-22F7-43B2-BA7E-6BB57655F930}" presName="spaceRect" presStyleCnt="0"/>
      <dgm:spPr/>
    </dgm:pt>
    <dgm:pt modelId="{38A4D20B-B2F8-4E85-B62E-F0A35D380246}" type="pres">
      <dgm:prSet presAssocID="{EDB78BB1-22F7-43B2-BA7E-6BB57655F930}" presName="parTx" presStyleLbl="revTx" presStyleIdx="0" presStyleCnt="4">
        <dgm:presLayoutVars>
          <dgm:chMax val="0"/>
          <dgm:chPref val="0"/>
        </dgm:presLayoutVars>
      </dgm:prSet>
      <dgm:spPr/>
    </dgm:pt>
    <dgm:pt modelId="{17F1812F-E68F-4C9E-AD06-5CEE396E9464}" type="pres">
      <dgm:prSet presAssocID="{9E23D0B9-0ECF-42CF-9F29-42D705066DE9}" presName="sibTrans" presStyleCnt="0"/>
      <dgm:spPr/>
    </dgm:pt>
    <dgm:pt modelId="{6F35996D-5E35-4BCB-B526-5ABF3AE5D6D2}" type="pres">
      <dgm:prSet presAssocID="{3497C455-4BDF-4E58-ABE4-707DCDF6732B}" presName="compNode" presStyleCnt="0"/>
      <dgm:spPr/>
    </dgm:pt>
    <dgm:pt modelId="{8F490456-0919-41C7-A3CD-DA6F28A4837D}" type="pres">
      <dgm:prSet presAssocID="{3497C455-4BDF-4E58-ABE4-707DCDF6732B}" presName="bgRect" presStyleLbl="bgShp" presStyleIdx="1" presStyleCnt="4"/>
      <dgm:spPr/>
    </dgm:pt>
    <dgm:pt modelId="{A986978F-4781-47A2-AA59-7261EA8D6F4F}" type="pres">
      <dgm:prSet presAssocID="{3497C455-4BDF-4E58-ABE4-707DCDF6732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BC363A58-E666-4328-B5A3-F57A0A202B6B}" type="pres">
      <dgm:prSet presAssocID="{3497C455-4BDF-4E58-ABE4-707DCDF6732B}" presName="spaceRect" presStyleCnt="0"/>
      <dgm:spPr/>
    </dgm:pt>
    <dgm:pt modelId="{4A930441-2CC4-4297-B7E4-F8C277EAE3B2}" type="pres">
      <dgm:prSet presAssocID="{3497C455-4BDF-4E58-ABE4-707DCDF6732B}" presName="parTx" presStyleLbl="revTx" presStyleIdx="1" presStyleCnt="4">
        <dgm:presLayoutVars>
          <dgm:chMax val="0"/>
          <dgm:chPref val="0"/>
        </dgm:presLayoutVars>
      </dgm:prSet>
      <dgm:spPr/>
    </dgm:pt>
    <dgm:pt modelId="{A2E42D4B-9338-47A8-9D13-B44D1B41B62A}" type="pres">
      <dgm:prSet presAssocID="{FD967D28-1F50-42DD-96FB-8F13A068D9C9}" presName="sibTrans" presStyleCnt="0"/>
      <dgm:spPr/>
    </dgm:pt>
    <dgm:pt modelId="{A568015B-38A3-4AA8-8E4D-FB6AA97BE18B}" type="pres">
      <dgm:prSet presAssocID="{DE91345F-82C8-4FA6-81BA-0C199AD99163}" presName="compNode" presStyleCnt="0"/>
      <dgm:spPr/>
    </dgm:pt>
    <dgm:pt modelId="{591EB523-0B0A-4875-AA9F-4B465E9CEFBF}" type="pres">
      <dgm:prSet presAssocID="{DE91345F-82C8-4FA6-81BA-0C199AD99163}" presName="bgRect" presStyleLbl="bgShp" presStyleIdx="2" presStyleCnt="4"/>
      <dgm:spPr/>
    </dgm:pt>
    <dgm:pt modelId="{A4B012CB-9A7C-4657-933F-E9ECCB796A98}" type="pres">
      <dgm:prSet presAssocID="{DE91345F-82C8-4FA6-81BA-0C199AD9916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r"/>
        </a:ext>
      </dgm:extLst>
    </dgm:pt>
    <dgm:pt modelId="{D09B3105-44ED-4132-8FD5-B83236101C79}" type="pres">
      <dgm:prSet presAssocID="{DE91345F-82C8-4FA6-81BA-0C199AD99163}" presName="spaceRect" presStyleCnt="0"/>
      <dgm:spPr/>
    </dgm:pt>
    <dgm:pt modelId="{0230755E-EBDE-4823-9BD8-A6324987FBD9}" type="pres">
      <dgm:prSet presAssocID="{DE91345F-82C8-4FA6-81BA-0C199AD99163}" presName="parTx" presStyleLbl="revTx" presStyleIdx="2" presStyleCnt="4">
        <dgm:presLayoutVars>
          <dgm:chMax val="0"/>
          <dgm:chPref val="0"/>
        </dgm:presLayoutVars>
      </dgm:prSet>
      <dgm:spPr/>
    </dgm:pt>
    <dgm:pt modelId="{C8E7D412-8D35-4C99-B2F2-31EDBF0B4166}" type="pres">
      <dgm:prSet presAssocID="{9BF23C35-360C-484D-BC78-3D44785851A7}" presName="sibTrans" presStyleCnt="0"/>
      <dgm:spPr/>
    </dgm:pt>
    <dgm:pt modelId="{677216CB-FC13-410C-AC28-D8423C6ACD72}" type="pres">
      <dgm:prSet presAssocID="{77F19C14-EE0C-4DD7-9BAE-95B4C3C9CE61}" presName="compNode" presStyleCnt="0"/>
      <dgm:spPr/>
    </dgm:pt>
    <dgm:pt modelId="{8942CE45-3C19-4C2A-A2C3-E02E72C4E873}" type="pres">
      <dgm:prSet presAssocID="{77F19C14-EE0C-4DD7-9BAE-95B4C3C9CE61}" presName="bgRect" presStyleLbl="bgShp" presStyleIdx="3" presStyleCnt="4"/>
      <dgm:spPr/>
    </dgm:pt>
    <dgm:pt modelId="{05671664-CF5D-4029-99B6-4141F3D81701}" type="pres">
      <dgm:prSet presAssocID="{77F19C14-EE0C-4DD7-9BAE-95B4C3C9CE6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ailboat"/>
        </a:ext>
      </dgm:extLst>
    </dgm:pt>
    <dgm:pt modelId="{58AA4F49-6CAF-4D11-8F17-2A9DB5E734A7}" type="pres">
      <dgm:prSet presAssocID="{77F19C14-EE0C-4DD7-9BAE-95B4C3C9CE61}" presName="spaceRect" presStyleCnt="0"/>
      <dgm:spPr/>
    </dgm:pt>
    <dgm:pt modelId="{C8382209-170D-4C53-884C-9B3AE98F3761}" type="pres">
      <dgm:prSet presAssocID="{77F19C14-EE0C-4DD7-9BAE-95B4C3C9CE61}" presName="parTx" presStyleLbl="revTx" presStyleIdx="3" presStyleCnt="4">
        <dgm:presLayoutVars>
          <dgm:chMax val="0"/>
          <dgm:chPref val="0"/>
        </dgm:presLayoutVars>
      </dgm:prSet>
      <dgm:spPr/>
    </dgm:pt>
  </dgm:ptLst>
  <dgm:cxnLst>
    <dgm:cxn modelId="{D8388131-412B-47F7-8F70-97397DDDD43C}" srcId="{9D1A2E25-D60E-4B89-8950-D9E679150308}" destId="{DE91345F-82C8-4FA6-81BA-0C199AD99163}" srcOrd="2" destOrd="0" parTransId="{668382A7-BED0-4335-85C2-D1C1D7CB1409}" sibTransId="{9BF23C35-360C-484D-BC78-3D44785851A7}"/>
    <dgm:cxn modelId="{3D8D6B35-308C-410E-B60F-3FAD36F21F71}" type="presOf" srcId="{DE91345F-82C8-4FA6-81BA-0C199AD99163}" destId="{0230755E-EBDE-4823-9BD8-A6324987FBD9}" srcOrd="0" destOrd="0" presId="urn:microsoft.com/office/officeart/2018/2/layout/IconVerticalSolidList"/>
    <dgm:cxn modelId="{BA122D3E-0BF7-4EBA-B39D-78152150FDF1}" srcId="{9D1A2E25-D60E-4B89-8950-D9E679150308}" destId="{3497C455-4BDF-4E58-ABE4-707DCDF6732B}" srcOrd="1" destOrd="0" parTransId="{9C7671EF-38AD-408C-B605-23B3C9118B92}" sibTransId="{FD967D28-1F50-42DD-96FB-8F13A068D9C9}"/>
    <dgm:cxn modelId="{AFB0D848-7689-4038-919B-538EE94DA725}" type="presOf" srcId="{3497C455-4BDF-4E58-ABE4-707DCDF6732B}" destId="{4A930441-2CC4-4297-B7E4-F8C277EAE3B2}" srcOrd="0" destOrd="0" presId="urn:microsoft.com/office/officeart/2018/2/layout/IconVerticalSolidList"/>
    <dgm:cxn modelId="{50A31B6C-687A-4D94-B5D9-2A5CE06DF756}" type="presOf" srcId="{EDB78BB1-22F7-43B2-BA7E-6BB57655F930}" destId="{38A4D20B-B2F8-4E85-B62E-F0A35D380246}" srcOrd="0" destOrd="0" presId="urn:microsoft.com/office/officeart/2018/2/layout/IconVerticalSolidList"/>
    <dgm:cxn modelId="{DF61306D-7D3E-4126-BA45-E7852FE0560B}" type="presOf" srcId="{9D1A2E25-D60E-4B89-8950-D9E679150308}" destId="{1C962533-C529-4F3D-A2D8-1A48BC392F21}" srcOrd="0" destOrd="0" presId="urn:microsoft.com/office/officeart/2018/2/layout/IconVerticalSolidList"/>
    <dgm:cxn modelId="{D6BCFE8E-B1E6-4E16-8E98-11F9F349860B}" type="presOf" srcId="{77F19C14-EE0C-4DD7-9BAE-95B4C3C9CE61}" destId="{C8382209-170D-4C53-884C-9B3AE98F3761}" srcOrd="0" destOrd="0" presId="urn:microsoft.com/office/officeart/2018/2/layout/IconVerticalSolidList"/>
    <dgm:cxn modelId="{6CAA68A8-52E3-49DB-83BF-88E23A176EF6}" srcId="{9D1A2E25-D60E-4B89-8950-D9E679150308}" destId="{77F19C14-EE0C-4DD7-9BAE-95B4C3C9CE61}" srcOrd="3" destOrd="0" parTransId="{A5F98DD9-42FA-4255-ABE6-2F701D2913EC}" sibTransId="{27EB4267-03C5-4C0B-80AF-A97E3A94C9EA}"/>
    <dgm:cxn modelId="{16D0BEAB-339F-44E6-9CA1-5FAA269B6874}" srcId="{9D1A2E25-D60E-4B89-8950-D9E679150308}" destId="{EDB78BB1-22F7-43B2-BA7E-6BB57655F930}" srcOrd="0" destOrd="0" parTransId="{C0676AA7-718E-4E3B-AA11-4CB752EAF6C3}" sibTransId="{9E23D0B9-0ECF-42CF-9F29-42D705066DE9}"/>
    <dgm:cxn modelId="{EE96AE8B-BCA5-484D-B98C-E26C0AA97240}" type="presParOf" srcId="{1C962533-C529-4F3D-A2D8-1A48BC392F21}" destId="{72605A52-CDD9-4BE7-A462-A1EB233A8E17}" srcOrd="0" destOrd="0" presId="urn:microsoft.com/office/officeart/2018/2/layout/IconVerticalSolidList"/>
    <dgm:cxn modelId="{9DCE2C5F-257D-4D5B-A039-F0FD73B0F5D5}" type="presParOf" srcId="{72605A52-CDD9-4BE7-A462-A1EB233A8E17}" destId="{EC7919E9-4B3E-45A8-8CC6-254EE59C2772}" srcOrd="0" destOrd="0" presId="urn:microsoft.com/office/officeart/2018/2/layout/IconVerticalSolidList"/>
    <dgm:cxn modelId="{C797661C-2318-471A-9988-CFF234C022F4}" type="presParOf" srcId="{72605A52-CDD9-4BE7-A462-A1EB233A8E17}" destId="{060A73AF-6B7A-4E49-B914-B8D084F9A9B3}" srcOrd="1" destOrd="0" presId="urn:microsoft.com/office/officeart/2018/2/layout/IconVerticalSolidList"/>
    <dgm:cxn modelId="{9DC04D93-E6A2-4783-8D42-2D03B5F534BC}" type="presParOf" srcId="{72605A52-CDD9-4BE7-A462-A1EB233A8E17}" destId="{9036CC4C-D806-4144-A776-7459C8AE9B75}" srcOrd="2" destOrd="0" presId="urn:microsoft.com/office/officeart/2018/2/layout/IconVerticalSolidList"/>
    <dgm:cxn modelId="{CAA0E1F4-BA3F-4E3C-B38A-3C5B14EF62E8}" type="presParOf" srcId="{72605A52-CDD9-4BE7-A462-A1EB233A8E17}" destId="{38A4D20B-B2F8-4E85-B62E-F0A35D380246}" srcOrd="3" destOrd="0" presId="urn:microsoft.com/office/officeart/2018/2/layout/IconVerticalSolidList"/>
    <dgm:cxn modelId="{1E0876AA-CA85-44AA-AC91-C2D137DD8133}" type="presParOf" srcId="{1C962533-C529-4F3D-A2D8-1A48BC392F21}" destId="{17F1812F-E68F-4C9E-AD06-5CEE396E9464}" srcOrd="1" destOrd="0" presId="urn:microsoft.com/office/officeart/2018/2/layout/IconVerticalSolidList"/>
    <dgm:cxn modelId="{BC497F55-1737-425A-9CAF-093AF1D15127}" type="presParOf" srcId="{1C962533-C529-4F3D-A2D8-1A48BC392F21}" destId="{6F35996D-5E35-4BCB-B526-5ABF3AE5D6D2}" srcOrd="2" destOrd="0" presId="urn:microsoft.com/office/officeart/2018/2/layout/IconVerticalSolidList"/>
    <dgm:cxn modelId="{F1D0768A-4293-4A76-8C22-A4AD94CFFAF9}" type="presParOf" srcId="{6F35996D-5E35-4BCB-B526-5ABF3AE5D6D2}" destId="{8F490456-0919-41C7-A3CD-DA6F28A4837D}" srcOrd="0" destOrd="0" presId="urn:microsoft.com/office/officeart/2018/2/layout/IconVerticalSolidList"/>
    <dgm:cxn modelId="{C0D29B63-FC87-4A1E-BEF2-5009BF40B25E}" type="presParOf" srcId="{6F35996D-5E35-4BCB-B526-5ABF3AE5D6D2}" destId="{A986978F-4781-47A2-AA59-7261EA8D6F4F}" srcOrd="1" destOrd="0" presId="urn:microsoft.com/office/officeart/2018/2/layout/IconVerticalSolidList"/>
    <dgm:cxn modelId="{0D7F6B4D-E22B-48BB-A356-93CB0BAD62F4}" type="presParOf" srcId="{6F35996D-5E35-4BCB-B526-5ABF3AE5D6D2}" destId="{BC363A58-E666-4328-B5A3-F57A0A202B6B}" srcOrd="2" destOrd="0" presId="urn:microsoft.com/office/officeart/2018/2/layout/IconVerticalSolidList"/>
    <dgm:cxn modelId="{7B74E698-E04E-46C2-8C8E-264FBE3B39EF}" type="presParOf" srcId="{6F35996D-5E35-4BCB-B526-5ABF3AE5D6D2}" destId="{4A930441-2CC4-4297-B7E4-F8C277EAE3B2}" srcOrd="3" destOrd="0" presId="urn:microsoft.com/office/officeart/2018/2/layout/IconVerticalSolidList"/>
    <dgm:cxn modelId="{1764641F-1AD4-4784-B53D-05FFCD3449F7}" type="presParOf" srcId="{1C962533-C529-4F3D-A2D8-1A48BC392F21}" destId="{A2E42D4B-9338-47A8-9D13-B44D1B41B62A}" srcOrd="3" destOrd="0" presId="urn:microsoft.com/office/officeart/2018/2/layout/IconVerticalSolidList"/>
    <dgm:cxn modelId="{A2AF1C61-720F-4201-9507-FF40BD66EEF3}" type="presParOf" srcId="{1C962533-C529-4F3D-A2D8-1A48BC392F21}" destId="{A568015B-38A3-4AA8-8E4D-FB6AA97BE18B}" srcOrd="4" destOrd="0" presId="urn:microsoft.com/office/officeart/2018/2/layout/IconVerticalSolidList"/>
    <dgm:cxn modelId="{A871A3A4-B404-4F72-B3EE-7F57D1E5FC06}" type="presParOf" srcId="{A568015B-38A3-4AA8-8E4D-FB6AA97BE18B}" destId="{591EB523-0B0A-4875-AA9F-4B465E9CEFBF}" srcOrd="0" destOrd="0" presId="urn:microsoft.com/office/officeart/2018/2/layout/IconVerticalSolidList"/>
    <dgm:cxn modelId="{F6C17B46-5675-47FE-BBA4-C6219B9D0809}" type="presParOf" srcId="{A568015B-38A3-4AA8-8E4D-FB6AA97BE18B}" destId="{A4B012CB-9A7C-4657-933F-E9ECCB796A98}" srcOrd="1" destOrd="0" presId="urn:microsoft.com/office/officeart/2018/2/layout/IconVerticalSolidList"/>
    <dgm:cxn modelId="{6A4B5295-85E1-4F3B-B96C-9A1F239E7077}" type="presParOf" srcId="{A568015B-38A3-4AA8-8E4D-FB6AA97BE18B}" destId="{D09B3105-44ED-4132-8FD5-B83236101C79}" srcOrd="2" destOrd="0" presId="urn:microsoft.com/office/officeart/2018/2/layout/IconVerticalSolidList"/>
    <dgm:cxn modelId="{779AB053-894B-4A15-874F-9F5172429735}" type="presParOf" srcId="{A568015B-38A3-4AA8-8E4D-FB6AA97BE18B}" destId="{0230755E-EBDE-4823-9BD8-A6324987FBD9}" srcOrd="3" destOrd="0" presId="urn:microsoft.com/office/officeart/2018/2/layout/IconVerticalSolidList"/>
    <dgm:cxn modelId="{F43B0FF1-2D39-4FC2-8DFB-803B894CAA23}" type="presParOf" srcId="{1C962533-C529-4F3D-A2D8-1A48BC392F21}" destId="{C8E7D412-8D35-4C99-B2F2-31EDBF0B4166}" srcOrd="5" destOrd="0" presId="urn:microsoft.com/office/officeart/2018/2/layout/IconVerticalSolidList"/>
    <dgm:cxn modelId="{2C704F74-DEEB-478D-94C5-5F83B881662C}" type="presParOf" srcId="{1C962533-C529-4F3D-A2D8-1A48BC392F21}" destId="{677216CB-FC13-410C-AC28-D8423C6ACD72}" srcOrd="6" destOrd="0" presId="urn:microsoft.com/office/officeart/2018/2/layout/IconVerticalSolidList"/>
    <dgm:cxn modelId="{53A4AF61-315D-4FFD-B180-DCA604C7F436}" type="presParOf" srcId="{677216CB-FC13-410C-AC28-D8423C6ACD72}" destId="{8942CE45-3C19-4C2A-A2C3-E02E72C4E873}" srcOrd="0" destOrd="0" presId="urn:microsoft.com/office/officeart/2018/2/layout/IconVerticalSolidList"/>
    <dgm:cxn modelId="{0609598A-E6CF-458D-99B5-8A61A861FF19}" type="presParOf" srcId="{677216CB-FC13-410C-AC28-D8423C6ACD72}" destId="{05671664-CF5D-4029-99B6-4141F3D81701}" srcOrd="1" destOrd="0" presId="urn:microsoft.com/office/officeart/2018/2/layout/IconVerticalSolidList"/>
    <dgm:cxn modelId="{D48253AE-DC92-4406-9FDC-E08FDA839246}" type="presParOf" srcId="{677216CB-FC13-410C-AC28-D8423C6ACD72}" destId="{58AA4F49-6CAF-4D11-8F17-2A9DB5E734A7}" srcOrd="2" destOrd="0" presId="urn:microsoft.com/office/officeart/2018/2/layout/IconVerticalSolidList"/>
    <dgm:cxn modelId="{E4BC22CF-CB54-44B6-8C8D-D8B62C3F77F1}" type="presParOf" srcId="{677216CB-FC13-410C-AC28-D8423C6ACD72}" destId="{C8382209-170D-4C53-884C-9B3AE98F376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B608EA1-E69F-4F50-838B-5D3E03749C49}"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56BAA1CC-8B2E-4BD3-BD65-74CE8F6749D1}">
      <dgm:prSet/>
      <dgm:spPr/>
      <dgm:t>
        <a:bodyPr/>
        <a:lstStyle/>
        <a:p>
          <a:r>
            <a:rPr lang="en-US" baseline="0"/>
            <a:t>Easement/Road extends to lake despite end of pavement.</a:t>
          </a:r>
          <a:endParaRPr lang="en-US"/>
        </a:p>
      </dgm:t>
    </dgm:pt>
    <dgm:pt modelId="{C449A1FA-3751-4B38-939C-A1531F14689B}" type="parTrans" cxnId="{44A5B13E-BCFD-4E8A-8AAD-F0CEE99C4659}">
      <dgm:prSet/>
      <dgm:spPr/>
      <dgm:t>
        <a:bodyPr/>
        <a:lstStyle/>
        <a:p>
          <a:endParaRPr lang="en-US"/>
        </a:p>
      </dgm:t>
    </dgm:pt>
    <dgm:pt modelId="{F3749349-8236-4A4E-9DDA-7FF52FFAA68C}" type="sibTrans" cxnId="{44A5B13E-BCFD-4E8A-8AAD-F0CEE99C4659}">
      <dgm:prSet/>
      <dgm:spPr/>
      <dgm:t>
        <a:bodyPr/>
        <a:lstStyle/>
        <a:p>
          <a:endParaRPr lang="en-US"/>
        </a:p>
      </dgm:t>
    </dgm:pt>
    <dgm:pt modelId="{0665B023-4A07-4A4F-8A9C-74A70B9E7E16}">
      <dgm:prSet/>
      <dgm:spPr/>
      <dgm:t>
        <a:bodyPr/>
        <a:lstStyle/>
        <a:p>
          <a:r>
            <a:rPr lang="en-US" baseline="0"/>
            <a:t>Easements for ingress and egress allow for any reasonable mode of transporation including vehicles.</a:t>
          </a:r>
          <a:endParaRPr lang="en-US"/>
        </a:p>
      </dgm:t>
    </dgm:pt>
    <dgm:pt modelId="{C6B82F12-7FF5-4AB7-AF66-01DEE6F6C9E5}" type="parTrans" cxnId="{4FEBDB4C-E3FD-4341-BEE9-3CD9BB41E9E8}">
      <dgm:prSet/>
      <dgm:spPr/>
      <dgm:t>
        <a:bodyPr/>
        <a:lstStyle/>
        <a:p>
          <a:endParaRPr lang="en-US"/>
        </a:p>
      </dgm:t>
    </dgm:pt>
    <dgm:pt modelId="{6A72A338-744C-42A5-B4A7-C66E2DAA17A4}" type="sibTrans" cxnId="{4FEBDB4C-E3FD-4341-BEE9-3CD9BB41E9E8}">
      <dgm:prSet/>
      <dgm:spPr/>
      <dgm:t>
        <a:bodyPr/>
        <a:lstStyle/>
        <a:p>
          <a:endParaRPr lang="en-US"/>
        </a:p>
      </dgm:t>
    </dgm:pt>
    <dgm:pt modelId="{742D548A-3B06-4D33-9937-F756A7C18C8A}">
      <dgm:prSet/>
      <dgm:spPr/>
      <dgm:t>
        <a:bodyPr/>
        <a:lstStyle/>
        <a:p>
          <a:r>
            <a:rPr lang="en-US" baseline="0"/>
            <a:t>Turnaround space is related to enjoyment of easement.</a:t>
          </a:r>
          <a:endParaRPr lang="en-US"/>
        </a:p>
      </dgm:t>
    </dgm:pt>
    <dgm:pt modelId="{6FD9E206-1D33-47A6-ADE6-751EC5D7ADAC}" type="parTrans" cxnId="{F829B7E4-D6F0-45F6-BE23-0EF62AA83936}">
      <dgm:prSet/>
      <dgm:spPr/>
      <dgm:t>
        <a:bodyPr/>
        <a:lstStyle/>
        <a:p>
          <a:endParaRPr lang="en-US"/>
        </a:p>
      </dgm:t>
    </dgm:pt>
    <dgm:pt modelId="{6BBA1851-D718-41F0-9998-30359251D3A8}" type="sibTrans" cxnId="{F829B7E4-D6F0-45F6-BE23-0EF62AA83936}">
      <dgm:prSet/>
      <dgm:spPr/>
      <dgm:t>
        <a:bodyPr/>
        <a:lstStyle/>
        <a:p>
          <a:endParaRPr lang="en-US"/>
        </a:p>
      </dgm:t>
    </dgm:pt>
    <dgm:pt modelId="{3D617DAC-04D3-4612-8338-D1434147D95B}">
      <dgm:prSet/>
      <dgm:spPr/>
      <dgm:t>
        <a:bodyPr/>
        <a:lstStyle/>
        <a:p>
          <a:r>
            <a:rPr lang="en-US" baseline="0"/>
            <a:t>Parking not allowed because not expressly stated in easement.  Would have been included if that were the intent.  </a:t>
          </a:r>
          <a:endParaRPr lang="en-US"/>
        </a:p>
      </dgm:t>
    </dgm:pt>
    <dgm:pt modelId="{B96BE345-3277-4F6C-A736-B72E1E8F9368}" type="parTrans" cxnId="{709B03B0-4771-4F4D-B520-7F2BB82EDBB8}">
      <dgm:prSet/>
      <dgm:spPr/>
      <dgm:t>
        <a:bodyPr/>
        <a:lstStyle/>
        <a:p>
          <a:endParaRPr lang="en-US"/>
        </a:p>
      </dgm:t>
    </dgm:pt>
    <dgm:pt modelId="{C57BF240-F7E7-4516-98C2-B903E8EB1280}" type="sibTrans" cxnId="{709B03B0-4771-4F4D-B520-7F2BB82EDBB8}">
      <dgm:prSet/>
      <dgm:spPr/>
      <dgm:t>
        <a:bodyPr/>
        <a:lstStyle/>
        <a:p>
          <a:endParaRPr lang="en-US"/>
        </a:p>
      </dgm:t>
    </dgm:pt>
    <dgm:pt modelId="{FBBED537-5109-4A0F-AF35-66C6A18788CF}">
      <dgm:prSet/>
      <dgm:spPr/>
      <dgm:t>
        <a:bodyPr/>
        <a:lstStyle/>
        <a:p>
          <a:r>
            <a:rPr lang="en-US" baseline="0"/>
            <a:t>Easement holder must repair ruts in yard.</a:t>
          </a:r>
          <a:endParaRPr lang="en-US"/>
        </a:p>
      </dgm:t>
    </dgm:pt>
    <dgm:pt modelId="{BA4856D2-1244-4A47-A7AC-37C09F25B49B}" type="parTrans" cxnId="{EAED4732-1038-412C-8AA6-F8276C4AF201}">
      <dgm:prSet/>
      <dgm:spPr/>
      <dgm:t>
        <a:bodyPr/>
        <a:lstStyle/>
        <a:p>
          <a:endParaRPr lang="en-US"/>
        </a:p>
      </dgm:t>
    </dgm:pt>
    <dgm:pt modelId="{076AB5A9-84C6-4D29-851B-57EED4BC6BEA}" type="sibTrans" cxnId="{EAED4732-1038-412C-8AA6-F8276C4AF201}">
      <dgm:prSet/>
      <dgm:spPr/>
      <dgm:t>
        <a:bodyPr/>
        <a:lstStyle/>
        <a:p>
          <a:endParaRPr lang="en-US"/>
        </a:p>
      </dgm:t>
    </dgm:pt>
    <dgm:pt modelId="{108E5B57-193D-4048-AA46-CF9996BEFF70}">
      <dgm:prSet/>
      <dgm:spPr/>
      <dgm:t>
        <a:bodyPr/>
        <a:lstStyle/>
        <a:p>
          <a:r>
            <a:rPr lang="en-US" baseline="0"/>
            <a:t>But easement holder cannot use gravel because of reserved right to relocate the road.</a:t>
          </a:r>
          <a:endParaRPr lang="en-US"/>
        </a:p>
      </dgm:t>
    </dgm:pt>
    <dgm:pt modelId="{487D85C4-1400-4E2F-AC32-B56FCABD5FA2}" type="parTrans" cxnId="{D0EE1A9B-8020-4C85-88FD-7B6600EA1A7D}">
      <dgm:prSet/>
      <dgm:spPr/>
      <dgm:t>
        <a:bodyPr/>
        <a:lstStyle/>
        <a:p>
          <a:endParaRPr lang="en-US"/>
        </a:p>
      </dgm:t>
    </dgm:pt>
    <dgm:pt modelId="{B1196A2F-2CAD-48C6-BD34-E0528BE904A7}" type="sibTrans" cxnId="{D0EE1A9B-8020-4C85-88FD-7B6600EA1A7D}">
      <dgm:prSet/>
      <dgm:spPr/>
      <dgm:t>
        <a:bodyPr/>
        <a:lstStyle/>
        <a:p>
          <a:endParaRPr lang="en-US"/>
        </a:p>
      </dgm:t>
    </dgm:pt>
    <dgm:pt modelId="{03982D27-1C1A-4323-896D-DABA51E2189F}" type="pres">
      <dgm:prSet presAssocID="{AB608EA1-E69F-4F50-838B-5D3E03749C49}" presName="vert0" presStyleCnt="0">
        <dgm:presLayoutVars>
          <dgm:dir/>
          <dgm:animOne val="branch"/>
          <dgm:animLvl val="lvl"/>
        </dgm:presLayoutVars>
      </dgm:prSet>
      <dgm:spPr/>
    </dgm:pt>
    <dgm:pt modelId="{B3735212-A449-4CF4-9003-0A5946C4A1EB}" type="pres">
      <dgm:prSet presAssocID="{56BAA1CC-8B2E-4BD3-BD65-74CE8F6749D1}" presName="thickLine" presStyleLbl="alignNode1" presStyleIdx="0" presStyleCnt="6"/>
      <dgm:spPr/>
    </dgm:pt>
    <dgm:pt modelId="{6282EA2E-3D69-45B8-BB77-C3FF7C38626F}" type="pres">
      <dgm:prSet presAssocID="{56BAA1CC-8B2E-4BD3-BD65-74CE8F6749D1}" presName="horz1" presStyleCnt="0"/>
      <dgm:spPr/>
    </dgm:pt>
    <dgm:pt modelId="{4F3F0DE2-C76E-446C-B166-955213DBE723}" type="pres">
      <dgm:prSet presAssocID="{56BAA1CC-8B2E-4BD3-BD65-74CE8F6749D1}" presName="tx1" presStyleLbl="revTx" presStyleIdx="0" presStyleCnt="6"/>
      <dgm:spPr/>
    </dgm:pt>
    <dgm:pt modelId="{15F5E0A2-C018-48C7-813F-A07CFFF0226D}" type="pres">
      <dgm:prSet presAssocID="{56BAA1CC-8B2E-4BD3-BD65-74CE8F6749D1}" presName="vert1" presStyleCnt="0"/>
      <dgm:spPr/>
    </dgm:pt>
    <dgm:pt modelId="{B34547FF-514B-4FEE-B92E-5A137630A9A9}" type="pres">
      <dgm:prSet presAssocID="{0665B023-4A07-4A4F-8A9C-74A70B9E7E16}" presName="thickLine" presStyleLbl="alignNode1" presStyleIdx="1" presStyleCnt="6"/>
      <dgm:spPr/>
    </dgm:pt>
    <dgm:pt modelId="{DF21FB08-05A0-436D-BBC8-FC2CFCC18C36}" type="pres">
      <dgm:prSet presAssocID="{0665B023-4A07-4A4F-8A9C-74A70B9E7E16}" presName="horz1" presStyleCnt="0"/>
      <dgm:spPr/>
    </dgm:pt>
    <dgm:pt modelId="{5DC9C9B2-6EC0-4237-87E3-39ED4482C0E4}" type="pres">
      <dgm:prSet presAssocID="{0665B023-4A07-4A4F-8A9C-74A70B9E7E16}" presName="tx1" presStyleLbl="revTx" presStyleIdx="1" presStyleCnt="6"/>
      <dgm:spPr/>
    </dgm:pt>
    <dgm:pt modelId="{0066FE6F-47BB-406E-8D74-B45442E58323}" type="pres">
      <dgm:prSet presAssocID="{0665B023-4A07-4A4F-8A9C-74A70B9E7E16}" presName="vert1" presStyleCnt="0"/>
      <dgm:spPr/>
    </dgm:pt>
    <dgm:pt modelId="{9EC11127-105F-40F0-8CDF-178837C9B51B}" type="pres">
      <dgm:prSet presAssocID="{742D548A-3B06-4D33-9937-F756A7C18C8A}" presName="thickLine" presStyleLbl="alignNode1" presStyleIdx="2" presStyleCnt="6"/>
      <dgm:spPr/>
    </dgm:pt>
    <dgm:pt modelId="{008692E7-28A9-4C17-8AC3-79C379850CED}" type="pres">
      <dgm:prSet presAssocID="{742D548A-3B06-4D33-9937-F756A7C18C8A}" presName="horz1" presStyleCnt="0"/>
      <dgm:spPr/>
    </dgm:pt>
    <dgm:pt modelId="{F6776A3C-477E-4D36-BF33-3633831F3C59}" type="pres">
      <dgm:prSet presAssocID="{742D548A-3B06-4D33-9937-F756A7C18C8A}" presName="tx1" presStyleLbl="revTx" presStyleIdx="2" presStyleCnt="6"/>
      <dgm:spPr/>
    </dgm:pt>
    <dgm:pt modelId="{131DD1E6-6C34-4C8F-A19B-41937BC8D853}" type="pres">
      <dgm:prSet presAssocID="{742D548A-3B06-4D33-9937-F756A7C18C8A}" presName="vert1" presStyleCnt="0"/>
      <dgm:spPr/>
    </dgm:pt>
    <dgm:pt modelId="{3FA0E854-5B3C-4A0D-95B6-0626949D3428}" type="pres">
      <dgm:prSet presAssocID="{3D617DAC-04D3-4612-8338-D1434147D95B}" presName="thickLine" presStyleLbl="alignNode1" presStyleIdx="3" presStyleCnt="6"/>
      <dgm:spPr/>
    </dgm:pt>
    <dgm:pt modelId="{1FFCDAF2-702C-403E-AEAA-553A37125BBD}" type="pres">
      <dgm:prSet presAssocID="{3D617DAC-04D3-4612-8338-D1434147D95B}" presName="horz1" presStyleCnt="0"/>
      <dgm:spPr/>
    </dgm:pt>
    <dgm:pt modelId="{46731808-C027-4380-96C4-1145D0821B9B}" type="pres">
      <dgm:prSet presAssocID="{3D617DAC-04D3-4612-8338-D1434147D95B}" presName="tx1" presStyleLbl="revTx" presStyleIdx="3" presStyleCnt="6"/>
      <dgm:spPr/>
    </dgm:pt>
    <dgm:pt modelId="{1324AF84-5685-4F9B-B59B-78B7FEF2E24A}" type="pres">
      <dgm:prSet presAssocID="{3D617DAC-04D3-4612-8338-D1434147D95B}" presName="vert1" presStyleCnt="0"/>
      <dgm:spPr/>
    </dgm:pt>
    <dgm:pt modelId="{DCA9055E-2E68-447C-A993-9C87B51C89A3}" type="pres">
      <dgm:prSet presAssocID="{FBBED537-5109-4A0F-AF35-66C6A18788CF}" presName="thickLine" presStyleLbl="alignNode1" presStyleIdx="4" presStyleCnt="6"/>
      <dgm:spPr/>
    </dgm:pt>
    <dgm:pt modelId="{2C16604B-3491-4E31-A1DC-97123C9A4284}" type="pres">
      <dgm:prSet presAssocID="{FBBED537-5109-4A0F-AF35-66C6A18788CF}" presName="horz1" presStyleCnt="0"/>
      <dgm:spPr/>
    </dgm:pt>
    <dgm:pt modelId="{58C101B9-2236-493A-8E48-D017159DF5F5}" type="pres">
      <dgm:prSet presAssocID="{FBBED537-5109-4A0F-AF35-66C6A18788CF}" presName="tx1" presStyleLbl="revTx" presStyleIdx="4" presStyleCnt="6"/>
      <dgm:spPr/>
    </dgm:pt>
    <dgm:pt modelId="{718FE295-AD10-4616-8A0B-A236A1080A26}" type="pres">
      <dgm:prSet presAssocID="{FBBED537-5109-4A0F-AF35-66C6A18788CF}" presName="vert1" presStyleCnt="0"/>
      <dgm:spPr/>
    </dgm:pt>
    <dgm:pt modelId="{D2E8E61A-A662-4179-9501-55D80773E2D9}" type="pres">
      <dgm:prSet presAssocID="{108E5B57-193D-4048-AA46-CF9996BEFF70}" presName="thickLine" presStyleLbl="alignNode1" presStyleIdx="5" presStyleCnt="6"/>
      <dgm:spPr/>
    </dgm:pt>
    <dgm:pt modelId="{D70EAC40-499B-4F0E-9595-BA49A5F4C144}" type="pres">
      <dgm:prSet presAssocID="{108E5B57-193D-4048-AA46-CF9996BEFF70}" presName="horz1" presStyleCnt="0"/>
      <dgm:spPr/>
    </dgm:pt>
    <dgm:pt modelId="{7D6FBC09-0795-4047-9151-FDDEFFCC3853}" type="pres">
      <dgm:prSet presAssocID="{108E5B57-193D-4048-AA46-CF9996BEFF70}" presName="tx1" presStyleLbl="revTx" presStyleIdx="5" presStyleCnt="6"/>
      <dgm:spPr/>
    </dgm:pt>
    <dgm:pt modelId="{38AF6C6A-733D-45D0-BB8F-37C14D3FAB45}" type="pres">
      <dgm:prSet presAssocID="{108E5B57-193D-4048-AA46-CF9996BEFF70}" presName="vert1" presStyleCnt="0"/>
      <dgm:spPr/>
    </dgm:pt>
  </dgm:ptLst>
  <dgm:cxnLst>
    <dgm:cxn modelId="{8AE3EB03-EFC6-449F-9060-A5755985F9D4}" type="presOf" srcId="{742D548A-3B06-4D33-9937-F756A7C18C8A}" destId="{F6776A3C-477E-4D36-BF33-3633831F3C59}" srcOrd="0" destOrd="0" presId="urn:microsoft.com/office/officeart/2008/layout/LinedList"/>
    <dgm:cxn modelId="{9E057620-B83F-4B4F-8C38-58648491C32D}" type="presOf" srcId="{FBBED537-5109-4A0F-AF35-66C6A18788CF}" destId="{58C101B9-2236-493A-8E48-D017159DF5F5}" srcOrd="0" destOrd="0" presId="urn:microsoft.com/office/officeart/2008/layout/LinedList"/>
    <dgm:cxn modelId="{EAED4732-1038-412C-8AA6-F8276C4AF201}" srcId="{AB608EA1-E69F-4F50-838B-5D3E03749C49}" destId="{FBBED537-5109-4A0F-AF35-66C6A18788CF}" srcOrd="4" destOrd="0" parTransId="{BA4856D2-1244-4A47-A7AC-37C09F25B49B}" sibTransId="{076AB5A9-84C6-4D29-851B-57EED4BC6BEA}"/>
    <dgm:cxn modelId="{44A5B13E-BCFD-4E8A-8AAD-F0CEE99C4659}" srcId="{AB608EA1-E69F-4F50-838B-5D3E03749C49}" destId="{56BAA1CC-8B2E-4BD3-BD65-74CE8F6749D1}" srcOrd="0" destOrd="0" parTransId="{C449A1FA-3751-4B38-939C-A1531F14689B}" sibTransId="{F3749349-8236-4A4E-9DDA-7FF52FFAA68C}"/>
    <dgm:cxn modelId="{E900A25E-B5D5-4C3A-BC24-C71C204584ED}" type="presOf" srcId="{108E5B57-193D-4048-AA46-CF9996BEFF70}" destId="{7D6FBC09-0795-4047-9151-FDDEFFCC3853}" srcOrd="0" destOrd="0" presId="urn:microsoft.com/office/officeart/2008/layout/LinedList"/>
    <dgm:cxn modelId="{4FEBDB4C-E3FD-4341-BEE9-3CD9BB41E9E8}" srcId="{AB608EA1-E69F-4F50-838B-5D3E03749C49}" destId="{0665B023-4A07-4A4F-8A9C-74A70B9E7E16}" srcOrd="1" destOrd="0" parTransId="{C6B82F12-7FF5-4AB7-AF66-01DEE6F6C9E5}" sibTransId="{6A72A338-744C-42A5-B4A7-C66E2DAA17A4}"/>
    <dgm:cxn modelId="{AB9B4F59-0FB3-471B-9144-19F51E6A9003}" type="presOf" srcId="{0665B023-4A07-4A4F-8A9C-74A70B9E7E16}" destId="{5DC9C9B2-6EC0-4237-87E3-39ED4482C0E4}" srcOrd="0" destOrd="0" presId="urn:microsoft.com/office/officeart/2008/layout/LinedList"/>
    <dgm:cxn modelId="{D0EE1A9B-8020-4C85-88FD-7B6600EA1A7D}" srcId="{AB608EA1-E69F-4F50-838B-5D3E03749C49}" destId="{108E5B57-193D-4048-AA46-CF9996BEFF70}" srcOrd="5" destOrd="0" parTransId="{487D85C4-1400-4E2F-AC32-B56FCABD5FA2}" sibTransId="{B1196A2F-2CAD-48C6-BD34-E0528BE904A7}"/>
    <dgm:cxn modelId="{FDB4879D-CDA0-4C03-9221-055728CC5EFF}" type="presOf" srcId="{3D617DAC-04D3-4612-8338-D1434147D95B}" destId="{46731808-C027-4380-96C4-1145D0821B9B}" srcOrd="0" destOrd="0" presId="urn:microsoft.com/office/officeart/2008/layout/LinedList"/>
    <dgm:cxn modelId="{709B03B0-4771-4F4D-B520-7F2BB82EDBB8}" srcId="{AB608EA1-E69F-4F50-838B-5D3E03749C49}" destId="{3D617DAC-04D3-4612-8338-D1434147D95B}" srcOrd="3" destOrd="0" parTransId="{B96BE345-3277-4F6C-A736-B72E1E8F9368}" sibTransId="{C57BF240-F7E7-4516-98C2-B903E8EB1280}"/>
    <dgm:cxn modelId="{796823C2-9BE2-447B-9812-7848259426E4}" type="presOf" srcId="{AB608EA1-E69F-4F50-838B-5D3E03749C49}" destId="{03982D27-1C1A-4323-896D-DABA51E2189F}" srcOrd="0" destOrd="0" presId="urn:microsoft.com/office/officeart/2008/layout/LinedList"/>
    <dgm:cxn modelId="{33953DE3-FCDA-4AE0-829A-79219E0C92BF}" type="presOf" srcId="{56BAA1CC-8B2E-4BD3-BD65-74CE8F6749D1}" destId="{4F3F0DE2-C76E-446C-B166-955213DBE723}" srcOrd="0" destOrd="0" presId="urn:microsoft.com/office/officeart/2008/layout/LinedList"/>
    <dgm:cxn modelId="{F829B7E4-D6F0-45F6-BE23-0EF62AA83936}" srcId="{AB608EA1-E69F-4F50-838B-5D3E03749C49}" destId="{742D548A-3B06-4D33-9937-F756A7C18C8A}" srcOrd="2" destOrd="0" parTransId="{6FD9E206-1D33-47A6-ADE6-751EC5D7ADAC}" sibTransId="{6BBA1851-D718-41F0-9998-30359251D3A8}"/>
    <dgm:cxn modelId="{7D11DC96-F92B-4E1E-A7D9-AF389F23B606}" type="presParOf" srcId="{03982D27-1C1A-4323-896D-DABA51E2189F}" destId="{B3735212-A449-4CF4-9003-0A5946C4A1EB}" srcOrd="0" destOrd="0" presId="urn:microsoft.com/office/officeart/2008/layout/LinedList"/>
    <dgm:cxn modelId="{75FF1A51-5B79-48C6-93AD-FDD192688510}" type="presParOf" srcId="{03982D27-1C1A-4323-896D-DABA51E2189F}" destId="{6282EA2E-3D69-45B8-BB77-C3FF7C38626F}" srcOrd="1" destOrd="0" presId="urn:microsoft.com/office/officeart/2008/layout/LinedList"/>
    <dgm:cxn modelId="{481DCE47-5353-42C6-8D2C-BC23EE65266F}" type="presParOf" srcId="{6282EA2E-3D69-45B8-BB77-C3FF7C38626F}" destId="{4F3F0DE2-C76E-446C-B166-955213DBE723}" srcOrd="0" destOrd="0" presId="urn:microsoft.com/office/officeart/2008/layout/LinedList"/>
    <dgm:cxn modelId="{09CCE15F-926E-4195-8515-2F0BB20C669B}" type="presParOf" srcId="{6282EA2E-3D69-45B8-BB77-C3FF7C38626F}" destId="{15F5E0A2-C018-48C7-813F-A07CFFF0226D}" srcOrd="1" destOrd="0" presId="urn:microsoft.com/office/officeart/2008/layout/LinedList"/>
    <dgm:cxn modelId="{33FBA062-BF94-42B8-A383-E581889FD768}" type="presParOf" srcId="{03982D27-1C1A-4323-896D-DABA51E2189F}" destId="{B34547FF-514B-4FEE-B92E-5A137630A9A9}" srcOrd="2" destOrd="0" presId="urn:microsoft.com/office/officeart/2008/layout/LinedList"/>
    <dgm:cxn modelId="{D39CE9C6-BE0E-4ED2-BF08-C892AD755977}" type="presParOf" srcId="{03982D27-1C1A-4323-896D-DABA51E2189F}" destId="{DF21FB08-05A0-436D-BBC8-FC2CFCC18C36}" srcOrd="3" destOrd="0" presId="urn:microsoft.com/office/officeart/2008/layout/LinedList"/>
    <dgm:cxn modelId="{F48F977B-614B-4666-97EC-9B7554FD8DB5}" type="presParOf" srcId="{DF21FB08-05A0-436D-BBC8-FC2CFCC18C36}" destId="{5DC9C9B2-6EC0-4237-87E3-39ED4482C0E4}" srcOrd="0" destOrd="0" presId="urn:microsoft.com/office/officeart/2008/layout/LinedList"/>
    <dgm:cxn modelId="{B5884C5C-4D73-4061-B9BC-8D040FF788FF}" type="presParOf" srcId="{DF21FB08-05A0-436D-BBC8-FC2CFCC18C36}" destId="{0066FE6F-47BB-406E-8D74-B45442E58323}" srcOrd="1" destOrd="0" presId="urn:microsoft.com/office/officeart/2008/layout/LinedList"/>
    <dgm:cxn modelId="{FF40B128-8D0F-4BB4-BBAE-C0DE4F73F370}" type="presParOf" srcId="{03982D27-1C1A-4323-896D-DABA51E2189F}" destId="{9EC11127-105F-40F0-8CDF-178837C9B51B}" srcOrd="4" destOrd="0" presId="urn:microsoft.com/office/officeart/2008/layout/LinedList"/>
    <dgm:cxn modelId="{1543FC8F-E402-4A36-9C98-FD143E54E3E8}" type="presParOf" srcId="{03982D27-1C1A-4323-896D-DABA51E2189F}" destId="{008692E7-28A9-4C17-8AC3-79C379850CED}" srcOrd="5" destOrd="0" presId="urn:microsoft.com/office/officeart/2008/layout/LinedList"/>
    <dgm:cxn modelId="{5ADFFCCB-F907-49B5-BD4C-05F93A97DAC9}" type="presParOf" srcId="{008692E7-28A9-4C17-8AC3-79C379850CED}" destId="{F6776A3C-477E-4D36-BF33-3633831F3C59}" srcOrd="0" destOrd="0" presId="urn:microsoft.com/office/officeart/2008/layout/LinedList"/>
    <dgm:cxn modelId="{5636E337-0A12-4DEC-BB35-B7AF930AA00E}" type="presParOf" srcId="{008692E7-28A9-4C17-8AC3-79C379850CED}" destId="{131DD1E6-6C34-4C8F-A19B-41937BC8D853}" srcOrd="1" destOrd="0" presId="urn:microsoft.com/office/officeart/2008/layout/LinedList"/>
    <dgm:cxn modelId="{D80B1B9F-CA99-456F-9C62-28BB2D525E99}" type="presParOf" srcId="{03982D27-1C1A-4323-896D-DABA51E2189F}" destId="{3FA0E854-5B3C-4A0D-95B6-0626949D3428}" srcOrd="6" destOrd="0" presId="urn:microsoft.com/office/officeart/2008/layout/LinedList"/>
    <dgm:cxn modelId="{B19E9FCC-C54C-4BB2-B61F-430EA95EB9EA}" type="presParOf" srcId="{03982D27-1C1A-4323-896D-DABA51E2189F}" destId="{1FFCDAF2-702C-403E-AEAA-553A37125BBD}" srcOrd="7" destOrd="0" presId="urn:microsoft.com/office/officeart/2008/layout/LinedList"/>
    <dgm:cxn modelId="{B2A40A26-56AC-4D3A-B8DB-EDC130786D41}" type="presParOf" srcId="{1FFCDAF2-702C-403E-AEAA-553A37125BBD}" destId="{46731808-C027-4380-96C4-1145D0821B9B}" srcOrd="0" destOrd="0" presId="urn:microsoft.com/office/officeart/2008/layout/LinedList"/>
    <dgm:cxn modelId="{E26A17A7-15B9-48C6-9A17-F26EBEC2883D}" type="presParOf" srcId="{1FFCDAF2-702C-403E-AEAA-553A37125BBD}" destId="{1324AF84-5685-4F9B-B59B-78B7FEF2E24A}" srcOrd="1" destOrd="0" presId="urn:microsoft.com/office/officeart/2008/layout/LinedList"/>
    <dgm:cxn modelId="{B7436B61-BF87-40CE-B2FC-AC574894D4B5}" type="presParOf" srcId="{03982D27-1C1A-4323-896D-DABA51E2189F}" destId="{DCA9055E-2E68-447C-A993-9C87B51C89A3}" srcOrd="8" destOrd="0" presId="urn:microsoft.com/office/officeart/2008/layout/LinedList"/>
    <dgm:cxn modelId="{03499657-3516-437C-9823-4A60FC417FCF}" type="presParOf" srcId="{03982D27-1C1A-4323-896D-DABA51E2189F}" destId="{2C16604B-3491-4E31-A1DC-97123C9A4284}" srcOrd="9" destOrd="0" presId="urn:microsoft.com/office/officeart/2008/layout/LinedList"/>
    <dgm:cxn modelId="{F3A26F82-8B5E-4A02-B1CB-840EEFA9902F}" type="presParOf" srcId="{2C16604B-3491-4E31-A1DC-97123C9A4284}" destId="{58C101B9-2236-493A-8E48-D017159DF5F5}" srcOrd="0" destOrd="0" presId="urn:microsoft.com/office/officeart/2008/layout/LinedList"/>
    <dgm:cxn modelId="{DF75422A-E835-4C98-B7D2-7FC28BCBC2AC}" type="presParOf" srcId="{2C16604B-3491-4E31-A1DC-97123C9A4284}" destId="{718FE295-AD10-4616-8A0B-A236A1080A26}" srcOrd="1" destOrd="0" presId="urn:microsoft.com/office/officeart/2008/layout/LinedList"/>
    <dgm:cxn modelId="{1166EC2F-2B10-48CF-808C-101C524F89BB}" type="presParOf" srcId="{03982D27-1C1A-4323-896D-DABA51E2189F}" destId="{D2E8E61A-A662-4179-9501-55D80773E2D9}" srcOrd="10" destOrd="0" presId="urn:microsoft.com/office/officeart/2008/layout/LinedList"/>
    <dgm:cxn modelId="{AFB1D28D-2389-44C6-8F80-5D0F6E7BBB20}" type="presParOf" srcId="{03982D27-1C1A-4323-896D-DABA51E2189F}" destId="{D70EAC40-499B-4F0E-9595-BA49A5F4C144}" srcOrd="11" destOrd="0" presId="urn:microsoft.com/office/officeart/2008/layout/LinedList"/>
    <dgm:cxn modelId="{C95ED6EC-5416-4945-AD13-1B4FA0577009}" type="presParOf" srcId="{D70EAC40-499B-4F0E-9595-BA49A5F4C144}" destId="{7D6FBC09-0795-4047-9151-FDDEFFCC3853}" srcOrd="0" destOrd="0" presId="urn:microsoft.com/office/officeart/2008/layout/LinedList"/>
    <dgm:cxn modelId="{F21BEB55-87BC-4F7D-8DEC-D07B858F7550}" type="presParOf" srcId="{D70EAC40-499B-4F0E-9595-BA49A5F4C144}" destId="{38AF6C6A-733D-45D0-BB8F-37C14D3FAB4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F3C1D8E-E504-4050-A02E-62510109570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1990416-A4B2-4556-87D5-8B21FE2DDB90}">
      <dgm:prSet/>
      <dgm:spPr/>
      <dgm:t>
        <a:bodyPr/>
        <a:lstStyle/>
        <a:p>
          <a:r>
            <a:rPr lang="en-US"/>
            <a:t>The owner of the dominant estate has the right to make reasonable improvements to the easement, for the purposes for which the easement was granted, as long as the improvements do not increase the burden on the servient estate. </a:t>
          </a:r>
          <a:r>
            <a:rPr lang="en-US" i="1"/>
            <a:t>Knuth v. Vogels</a:t>
          </a:r>
          <a:r>
            <a:rPr lang="en-US"/>
            <a:t>, 265 Wis. 341 (1953).</a:t>
          </a:r>
        </a:p>
      </dgm:t>
    </dgm:pt>
    <dgm:pt modelId="{A00C683D-28EC-4A7A-80C1-98D8A5A9025D}" type="parTrans" cxnId="{AEBFBA97-B605-46D4-A389-26358109E8BE}">
      <dgm:prSet/>
      <dgm:spPr/>
      <dgm:t>
        <a:bodyPr/>
        <a:lstStyle/>
        <a:p>
          <a:endParaRPr lang="en-US"/>
        </a:p>
      </dgm:t>
    </dgm:pt>
    <dgm:pt modelId="{1DD5A6C0-8FD3-42E5-A7D5-7595108E6DEE}" type="sibTrans" cxnId="{AEBFBA97-B605-46D4-A389-26358109E8BE}">
      <dgm:prSet/>
      <dgm:spPr/>
      <dgm:t>
        <a:bodyPr/>
        <a:lstStyle/>
        <a:p>
          <a:endParaRPr lang="en-US"/>
        </a:p>
      </dgm:t>
    </dgm:pt>
    <dgm:pt modelId="{E946FB32-B051-4DE4-A29B-2F0222690D46}">
      <dgm:prSet/>
      <dgm:spPr/>
      <dgm:t>
        <a:bodyPr/>
        <a:lstStyle/>
        <a:p>
          <a:r>
            <a:rPr lang="en-US" dirty="0"/>
            <a:t>An easement for “access and egress” permitted the owner of the dominant estate to pave the easement to facilitate access to the owner’s property.  </a:t>
          </a:r>
          <a:r>
            <a:rPr lang="en-US" i="1" dirty="0"/>
            <a:t>Hunter v. Keys</a:t>
          </a:r>
          <a:r>
            <a:rPr lang="en-US" dirty="0"/>
            <a:t> 229 Wis. 2d 710 (Ct. App. 1999). </a:t>
          </a:r>
        </a:p>
      </dgm:t>
    </dgm:pt>
    <dgm:pt modelId="{783BDEC1-2A41-4747-9B8A-35BF936A7C8F}" type="parTrans" cxnId="{DFB00948-F924-4B0F-A9D9-4A52CEF30F3F}">
      <dgm:prSet/>
      <dgm:spPr/>
      <dgm:t>
        <a:bodyPr/>
        <a:lstStyle/>
        <a:p>
          <a:endParaRPr lang="en-US"/>
        </a:p>
      </dgm:t>
    </dgm:pt>
    <dgm:pt modelId="{C62684F1-A132-4317-8943-4EE7D53741A9}" type="sibTrans" cxnId="{DFB00948-F924-4B0F-A9D9-4A52CEF30F3F}">
      <dgm:prSet/>
      <dgm:spPr/>
      <dgm:t>
        <a:bodyPr/>
        <a:lstStyle/>
        <a:p>
          <a:endParaRPr lang="en-US"/>
        </a:p>
      </dgm:t>
    </dgm:pt>
    <dgm:pt modelId="{F50D830A-94AA-4026-B1FC-B3B5BA673F52}" type="pres">
      <dgm:prSet presAssocID="{8F3C1D8E-E504-4050-A02E-62510109570A}" presName="vert0" presStyleCnt="0">
        <dgm:presLayoutVars>
          <dgm:dir/>
          <dgm:animOne val="branch"/>
          <dgm:animLvl val="lvl"/>
        </dgm:presLayoutVars>
      </dgm:prSet>
      <dgm:spPr/>
    </dgm:pt>
    <dgm:pt modelId="{81E23C8F-0756-4DDC-A196-9E2A63197B15}" type="pres">
      <dgm:prSet presAssocID="{21990416-A4B2-4556-87D5-8B21FE2DDB90}" presName="thickLine" presStyleLbl="alignNode1" presStyleIdx="0" presStyleCnt="2"/>
      <dgm:spPr/>
    </dgm:pt>
    <dgm:pt modelId="{F927F299-F72B-4D2D-93A0-163855B980CB}" type="pres">
      <dgm:prSet presAssocID="{21990416-A4B2-4556-87D5-8B21FE2DDB90}" presName="horz1" presStyleCnt="0"/>
      <dgm:spPr/>
    </dgm:pt>
    <dgm:pt modelId="{6AAAAF6A-78B1-46CE-BEDA-0D410C6589B4}" type="pres">
      <dgm:prSet presAssocID="{21990416-A4B2-4556-87D5-8B21FE2DDB90}" presName="tx1" presStyleLbl="revTx" presStyleIdx="0" presStyleCnt="2"/>
      <dgm:spPr/>
    </dgm:pt>
    <dgm:pt modelId="{396A250D-015E-45FD-A960-0B794FA28F1B}" type="pres">
      <dgm:prSet presAssocID="{21990416-A4B2-4556-87D5-8B21FE2DDB90}" presName="vert1" presStyleCnt="0"/>
      <dgm:spPr/>
    </dgm:pt>
    <dgm:pt modelId="{CC93FA5D-3AFA-41B3-A8AE-3C7E427B7699}" type="pres">
      <dgm:prSet presAssocID="{E946FB32-B051-4DE4-A29B-2F0222690D46}" presName="thickLine" presStyleLbl="alignNode1" presStyleIdx="1" presStyleCnt="2"/>
      <dgm:spPr/>
    </dgm:pt>
    <dgm:pt modelId="{E23E556D-B136-44DD-B111-3BE4AA1DEE41}" type="pres">
      <dgm:prSet presAssocID="{E946FB32-B051-4DE4-A29B-2F0222690D46}" presName="horz1" presStyleCnt="0"/>
      <dgm:spPr/>
    </dgm:pt>
    <dgm:pt modelId="{9B0A63A6-0E51-47A5-8A2B-851BB197B698}" type="pres">
      <dgm:prSet presAssocID="{E946FB32-B051-4DE4-A29B-2F0222690D46}" presName="tx1" presStyleLbl="revTx" presStyleIdx="1" presStyleCnt="2"/>
      <dgm:spPr/>
    </dgm:pt>
    <dgm:pt modelId="{B26FA50C-BC29-4421-8D4A-07D82B8F11A2}" type="pres">
      <dgm:prSet presAssocID="{E946FB32-B051-4DE4-A29B-2F0222690D46}" presName="vert1" presStyleCnt="0"/>
      <dgm:spPr/>
    </dgm:pt>
  </dgm:ptLst>
  <dgm:cxnLst>
    <dgm:cxn modelId="{A8252F18-3C4A-43A4-903C-6709700A8C9C}" type="presOf" srcId="{8F3C1D8E-E504-4050-A02E-62510109570A}" destId="{F50D830A-94AA-4026-B1FC-B3B5BA673F52}" srcOrd="0" destOrd="0" presId="urn:microsoft.com/office/officeart/2008/layout/LinedList"/>
    <dgm:cxn modelId="{B1409038-1268-4192-8C1D-0DC884FACDD1}" type="presOf" srcId="{E946FB32-B051-4DE4-A29B-2F0222690D46}" destId="{9B0A63A6-0E51-47A5-8A2B-851BB197B698}" srcOrd="0" destOrd="0" presId="urn:microsoft.com/office/officeart/2008/layout/LinedList"/>
    <dgm:cxn modelId="{DFB00948-F924-4B0F-A9D9-4A52CEF30F3F}" srcId="{8F3C1D8E-E504-4050-A02E-62510109570A}" destId="{E946FB32-B051-4DE4-A29B-2F0222690D46}" srcOrd="1" destOrd="0" parTransId="{783BDEC1-2A41-4747-9B8A-35BF936A7C8F}" sibTransId="{C62684F1-A132-4317-8943-4EE7D53741A9}"/>
    <dgm:cxn modelId="{AEBFBA97-B605-46D4-A389-26358109E8BE}" srcId="{8F3C1D8E-E504-4050-A02E-62510109570A}" destId="{21990416-A4B2-4556-87D5-8B21FE2DDB90}" srcOrd="0" destOrd="0" parTransId="{A00C683D-28EC-4A7A-80C1-98D8A5A9025D}" sibTransId="{1DD5A6C0-8FD3-42E5-A7D5-7595108E6DEE}"/>
    <dgm:cxn modelId="{15C93DEB-749F-4675-8106-8A3B36C7FE44}" type="presOf" srcId="{21990416-A4B2-4556-87D5-8B21FE2DDB90}" destId="{6AAAAF6A-78B1-46CE-BEDA-0D410C6589B4}" srcOrd="0" destOrd="0" presId="urn:microsoft.com/office/officeart/2008/layout/LinedList"/>
    <dgm:cxn modelId="{2B4F50C3-0709-4AC3-B7D1-99A56FC15123}" type="presParOf" srcId="{F50D830A-94AA-4026-B1FC-B3B5BA673F52}" destId="{81E23C8F-0756-4DDC-A196-9E2A63197B15}" srcOrd="0" destOrd="0" presId="urn:microsoft.com/office/officeart/2008/layout/LinedList"/>
    <dgm:cxn modelId="{EC85515C-E9FE-4A46-BCD1-7B2D894CEBA9}" type="presParOf" srcId="{F50D830A-94AA-4026-B1FC-B3B5BA673F52}" destId="{F927F299-F72B-4D2D-93A0-163855B980CB}" srcOrd="1" destOrd="0" presId="urn:microsoft.com/office/officeart/2008/layout/LinedList"/>
    <dgm:cxn modelId="{3ECD0A7D-7ECC-40B6-BC8B-6B9922B72C91}" type="presParOf" srcId="{F927F299-F72B-4D2D-93A0-163855B980CB}" destId="{6AAAAF6A-78B1-46CE-BEDA-0D410C6589B4}" srcOrd="0" destOrd="0" presId="urn:microsoft.com/office/officeart/2008/layout/LinedList"/>
    <dgm:cxn modelId="{AA890620-66BC-40DD-8B63-B2A20360DB4F}" type="presParOf" srcId="{F927F299-F72B-4D2D-93A0-163855B980CB}" destId="{396A250D-015E-45FD-A960-0B794FA28F1B}" srcOrd="1" destOrd="0" presId="urn:microsoft.com/office/officeart/2008/layout/LinedList"/>
    <dgm:cxn modelId="{599C3068-1DFE-4DA8-9701-88E495992D6A}" type="presParOf" srcId="{F50D830A-94AA-4026-B1FC-B3B5BA673F52}" destId="{CC93FA5D-3AFA-41B3-A8AE-3C7E427B7699}" srcOrd="2" destOrd="0" presId="urn:microsoft.com/office/officeart/2008/layout/LinedList"/>
    <dgm:cxn modelId="{748C1274-DF9B-4BD9-811E-1C335B8B69CA}" type="presParOf" srcId="{F50D830A-94AA-4026-B1FC-B3B5BA673F52}" destId="{E23E556D-B136-44DD-B111-3BE4AA1DEE41}" srcOrd="3" destOrd="0" presId="urn:microsoft.com/office/officeart/2008/layout/LinedList"/>
    <dgm:cxn modelId="{366856AE-70FB-4FBC-87D3-EB18E2ED27D7}" type="presParOf" srcId="{E23E556D-B136-44DD-B111-3BE4AA1DEE41}" destId="{9B0A63A6-0E51-47A5-8A2B-851BB197B698}" srcOrd="0" destOrd="0" presId="urn:microsoft.com/office/officeart/2008/layout/LinedList"/>
    <dgm:cxn modelId="{35E0837E-7AC0-45E2-970E-A20CE07F5AD0}" type="presParOf" srcId="{E23E556D-B136-44DD-B111-3BE4AA1DEE41}" destId="{B26FA50C-BC29-4421-8D4A-07D82B8F11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D3692E-E8FB-4DBB-83B6-21C76CFCAAF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F973DA09-55DF-4553-97F2-E4C2A1E6750B}">
      <dgm:prSet/>
      <dgm:spPr/>
      <dgm:t>
        <a:bodyPr/>
        <a:lstStyle/>
        <a:p>
          <a:r>
            <a:rPr lang="en-US" dirty="0"/>
            <a:t>Court of Appeals disagreed and held that in the absence of an agreement to the contrary, the dominant estate has a duty to repair the easement.</a:t>
          </a:r>
        </a:p>
      </dgm:t>
    </dgm:pt>
    <dgm:pt modelId="{1CBDC730-7BE6-4BCF-9EF6-2794C391E236}" type="parTrans" cxnId="{AF761ED5-9CDB-4705-9069-AB515892D1D3}">
      <dgm:prSet/>
      <dgm:spPr/>
      <dgm:t>
        <a:bodyPr/>
        <a:lstStyle/>
        <a:p>
          <a:endParaRPr lang="en-US"/>
        </a:p>
      </dgm:t>
    </dgm:pt>
    <dgm:pt modelId="{D9166E90-BEFA-4061-8DA6-8AAFB9E78746}" type="sibTrans" cxnId="{AF761ED5-9CDB-4705-9069-AB515892D1D3}">
      <dgm:prSet/>
      <dgm:spPr/>
      <dgm:t>
        <a:bodyPr/>
        <a:lstStyle/>
        <a:p>
          <a:endParaRPr lang="en-US"/>
        </a:p>
      </dgm:t>
    </dgm:pt>
    <dgm:pt modelId="{79BCB612-C84B-44D7-9CD0-8ECC53D4EDCA}">
      <dgm:prSet/>
      <dgm:spPr/>
      <dgm:t>
        <a:bodyPr/>
        <a:lstStyle/>
        <a:p>
          <a:r>
            <a:rPr lang="en-US" dirty="0"/>
            <a:t>Because the improvement is a part of the easement, the duty to repair extends to the improvements as well.</a:t>
          </a:r>
        </a:p>
      </dgm:t>
    </dgm:pt>
    <dgm:pt modelId="{3DDBDB3A-8CF0-4ED0-8555-F72EA1098721}" type="parTrans" cxnId="{927CDA97-835E-4F4F-B682-20D8F513473E}">
      <dgm:prSet/>
      <dgm:spPr/>
      <dgm:t>
        <a:bodyPr/>
        <a:lstStyle/>
        <a:p>
          <a:endParaRPr lang="en-US"/>
        </a:p>
      </dgm:t>
    </dgm:pt>
    <dgm:pt modelId="{C26A872C-9C0C-4140-B142-D912009C27D7}" type="sibTrans" cxnId="{927CDA97-835E-4F4F-B682-20D8F513473E}">
      <dgm:prSet/>
      <dgm:spPr/>
      <dgm:t>
        <a:bodyPr/>
        <a:lstStyle/>
        <a:p>
          <a:endParaRPr lang="en-US"/>
        </a:p>
      </dgm:t>
    </dgm:pt>
    <dgm:pt modelId="{11610434-F4AD-4DC0-B7AB-378404D8E356}">
      <dgm:prSet/>
      <dgm:spPr/>
      <dgm:t>
        <a:bodyPr/>
        <a:lstStyle/>
        <a:p>
          <a:r>
            <a:rPr lang="en-US" dirty="0"/>
            <a:t>Takeaway: When the dominant estate improves an easement, absent an agreement otherwise, they incur a duty to maintain and repair those improvements.</a:t>
          </a:r>
        </a:p>
      </dgm:t>
    </dgm:pt>
    <dgm:pt modelId="{F74616D7-7766-4A76-AB13-F9950C35A705}" type="parTrans" cxnId="{8AB41FA6-866E-40B4-8007-BEFD2DFE1A1A}">
      <dgm:prSet/>
      <dgm:spPr/>
      <dgm:t>
        <a:bodyPr/>
        <a:lstStyle/>
        <a:p>
          <a:endParaRPr lang="en-US"/>
        </a:p>
      </dgm:t>
    </dgm:pt>
    <dgm:pt modelId="{91D3FF34-C1C5-4685-97AE-2EA23BFCA27A}" type="sibTrans" cxnId="{8AB41FA6-866E-40B4-8007-BEFD2DFE1A1A}">
      <dgm:prSet/>
      <dgm:spPr/>
      <dgm:t>
        <a:bodyPr/>
        <a:lstStyle/>
        <a:p>
          <a:endParaRPr lang="en-US"/>
        </a:p>
      </dgm:t>
    </dgm:pt>
    <dgm:pt modelId="{C3379201-002C-4E50-B9D6-A3D5C1FB4462}">
      <dgm:prSet/>
      <dgm:spPr/>
      <dgm:t>
        <a:bodyPr/>
        <a:lstStyle/>
        <a:p>
          <a:r>
            <a:rPr lang="en-US" dirty="0"/>
            <a:t>The owner of a servient estate had no duty to repair damage to an easement, so long as that owner is not obstructing the enjoyment of the easement by some affirmative act. </a:t>
          </a:r>
        </a:p>
      </dgm:t>
    </dgm:pt>
    <dgm:pt modelId="{B67B1910-3996-490A-9C3E-1DEAAA9BB6EC}" type="parTrans" cxnId="{2FF4A64F-C14F-4F9D-ABAD-E536AD63807F}">
      <dgm:prSet/>
      <dgm:spPr/>
      <dgm:t>
        <a:bodyPr/>
        <a:lstStyle/>
        <a:p>
          <a:endParaRPr lang="en-US"/>
        </a:p>
      </dgm:t>
    </dgm:pt>
    <dgm:pt modelId="{AD6F9D9D-94E6-44AF-A299-F7EBB42F73C9}" type="sibTrans" cxnId="{2FF4A64F-C14F-4F9D-ABAD-E536AD63807F}">
      <dgm:prSet/>
      <dgm:spPr/>
      <dgm:t>
        <a:bodyPr/>
        <a:lstStyle/>
        <a:p>
          <a:endParaRPr lang="en-US"/>
        </a:p>
      </dgm:t>
    </dgm:pt>
    <dgm:pt modelId="{4F0D46FE-371B-48DA-89AE-2B6B6318F0C0}" type="pres">
      <dgm:prSet presAssocID="{01D3692E-E8FB-4DBB-83B6-21C76CFCAAFC}" presName="vert0" presStyleCnt="0">
        <dgm:presLayoutVars>
          <dgm:dir/>
          <dgm:animOne val="branch"/>
          <dgm:animLvl val="lvl"/>
        </dgm:presLayoutVars>
      </dgm:prSet>
      <dgm:spPr/>
    </dgm:pt>
    <dgm:pt modelId="{0AABC85F-92FB-4C5E-B07C-011DA4F29A8D}" type="pres">
      <dgm:prSet presAssocID="{F973DA09-55DF-4553-97F2-E4C2A1E6750B}" presName="thickLine" presStyleLbl="alignNode1" presStyleIdx="0" presStyleCnt="4"/>
      <dgm:spPr/>
    </dgm:pt>
    <dgm:pt modelId="{96875F78-EC27-404B-9F50-7402ED0D4730}" type="pres">
      <dgm:prSet presAssocID="{F973DA09-55DF-4553-97F2-E4C2A1E6750B}" presName="horz1" presStyleCnt="0"/>
      <dgm:spPr/>
    </dgm:pt>
    <dgm:pt modelId="{C83AAD8B-400E-44B4-B26C-ED94BE90EF0E}" type="pres">
      <dgm:prSet presAssocID="{F973DA09-55DF-4553-97F2-E4C2A1E6750B}" presName="tx1" presStyleLbl="revTx" presStyleIdx="0" presStyleCnt="4"/>
      <dgm:spPr/>
    </dgm:pt>
    <dgm:pt modelId="{C16A39DD-5F04-42B5-96D5-D1E2BEB0D9B0}" type="pres">
      <dgm:prSet presAssocID="{F973DA09-55DF-4553-97F2-E4C2A1E6750B}" presName="vert1" presStyleCnt="0"/>
      <dgm:spPr/>
    </dgm:pt>
    <dgm:pt modelId="{1D9F024E-2B83-4746-A163-BFD2DF2736E9}" type="pres">
      <dgm:prSet presAssocID="{C3379201-002C-4E50-B9D6-A3D5C1FB4462}" presName="thickLine" presStyleLbl="alignNode1" presStyleIdx="1" presStyleCnt="4"/>
      <dgm:spPr/>
    </dgm:pt>
    <dgm:pt modelId="{396E0C11-1225-4B53-8E23-D5FFD5F37DC0}" type="pres">
      <dgm:prSet presAssocID="{C3379201-002C-4E50-B9D6-A3D5C1FB4462}" presName="horz1" presStyleCnt="0"/>
      <dgm:spPr/>
    </dgm:pt>
    <dgm:pt modelId="{F6607A5F-9FD9-410C-B763-1DC99136D459}" type="pres">
      <dgm:prSet presAssocID="{C3379201-002C-4E50-B9D6-A3D5C1FB4462}" presName="tx1" presStyleLbl="revTx" presStyleIdx="1" presStyleCnt="4"/>
      <dgm:spPr/>
    </dgm:pt>
    <dgm:pt modelId="{33C876B2-A9CE-411B-B6B1-E481E5F0724D}" type="pres">
      <dgm:prSet presAssocID="{C3379201-002C-4E50-B9D6-A3D5C1FB4462}" presName="vert1" presStyleCnt="0"/>
      <dgm:spPr/>
    </dgm:pt>
    <dgm:pt modelId="{5B2622AD-993A-4ECC-BF3C-7B761461A7EF}" type="pres">
      <dgm:prSet presAssocID="{79BCB612-C84B-44D7-9CD0-8ECC53D4EDCA}" presName="thickLine" presStyleLbl="alignNode1" presStyleIdx="2" presStyleCnt="4"/>
      <dgm:spPr/>
    </dgm:pt>
    <dgm:pt modelId="{7A0C3A94-660D-40F0-99A9-2F9B5EB7FE01}" type="pres">
      <dgm:prSet presAssocID="{79BCB612-C84B-44D7-9CD0-8ECC53D4EDCA}" presName="horz1" presStyleCnt="0"/>
      <dgm:spPr/>
    </dgm:pt>
    <dgm:pt modelId="{1FBBD2D5-15EC-465F-AC76-DCFF0BA6865B}" type="pres">
      <dgm:prSet presAssocID="{79BCB612-C84B-44D7-9CD0-8ECC53D4EDCA}" presName="tx1" presStyleLbl="revTx" presStyleIdx="2" presStyleCnt="4"/>
      <dgm:spPr/>
    </dgm:pt>
    <dgm:pt modelId="{23D4206D-8E9D-4359-8B40-32EBAAA71747}" type="pres">
      <dgm:prSet presAssocID="{79BCB612-C84B-44D7-9CD0-8ECC53D4EDCA}" presName="vert1" presStyleCnt="0"/>
      <dgm:spPr/>
    </dgm:pt>
    <dgm:pt modelId="{C422DE4C-5883-40D4-B10F-9F035716A7F6}" type="pres">
      <dgm:prSet presAssocID="{11610434-F4AD-4DC0-B7AB-378404D8E356}" presName="thickLine" presStyleLbl="alignNode1" presStyleIdx="3" presStyleCnt="4"/>
      <dgm:spPr/>
    </dgm:pt>
    <dgm:pt modelId="{BF7BA402-B063-432B-BFEC-5CFEC1672D47}" type="pres">
      <dgm:prSet presAssocID="{11610434-F4AD-4DC0-B7AB-378404D8E356}" presName="horz1" presStyleCnt="0"/>
      <dgm:spPr/>
    </dgm:pt>
    <dgm:pt modelId="{5B606CE5-70D6-4657-A1AF-34DDAFCFA86B}" type="pres">
      <dgm:prSet presAssocID="{11610434-F4AD-4DC0-B7AB-378404D8E356}" presName="tx1" presStyleLbl="revTx" presStyleIdx="3" presStyleCnt="4"/>
      <dgm:spPr/>
    </dgm:pt>
    <dgm:pt modelId="{52945697-E54E-47E0-9014-40C94EE368C8}" type="pres">
      <dgm:prSet presAssocID="{11610434-F4AD-4DC0-B7AB-378404D8E356}" presName="vert1" presStyleCnt="0"/>
      <dgm:spPr/>
    </dgm:pt>
  </dgm:ptLst>
  <dgm:cxnLst>
    <dgm:cxn modelId="{78F69E45-18A6-4A38-8BCC-84011A070D8E}" type="presOf" srcId="{11610434-F4AD-4DC0-B7AB-378404D8E356}" destId="{5B606CE5-70D6-4657-A1AF-34DDAFCFA86B}" srcOrd="0" destOrd="0" presId="urn:microsoft.com/office/officeart/2008/layout/LinedList"/>
    <dgm:cxn modelId="{165A4F67-4D44-451E-BF09-CC6B3DE26FD8}" type="presOf" srcId="{C3379201-002C-4E50-B9D6-A3D5C1FB4462}" destId="{F6607A5F-9FD9-410C-B763-1DC99136D459}" srcOrd="0" destOrd="0" presId="urn:microsoft.com/office/officeart/2008/layout/LinedList"/>
    <dgm:cxn modelId="{2FF4A64F-C14F-4F9D-ABAD-E536AD63807F}" srcId="{01D3692E-E8FB-4DBB-83B6-21C76CFCAAFC}" destId="{C3379201-002C-4E50-B9D6-A3D5C1FB4462}" srcOrd="1" destOrd="0" parTransId="{B67B1910-3996-490A-9C3E-1DEAAA9BB6EC}" sibTransId="{AD6F9D9D-94E6-44AF-A299-F7EBB42F73C9}"/>
    <dgm:cxn modelId="{D4F52A89-0333-4048-9BF1-CD056CF7336A}" type="presOf" srcId="{79BCB612-C84B-44D7-9CD0-8ECC53D4EDCA}" destId="{1FBBD2D5-15EC-465F-AC76-DCFF0BA6865B}" srcOrd="0" destOrd="0" presId="urn:microsoft.com/office/officeart/2008/layout/LinedList"/>
    <dgm:cxn modelId="{927CDA97-835E-4F4F-B682-20D8F513473E}" srcId="{01D3692E-E8FB-4DBB-83B6-21C76CFCAAFC}" destId="{79BCB612-C84B-44D7-9CD0-8ECC53D4EDCA}" srcOrd="2" destOrd="0" parTransId="{3DDBDB3A-8CF0-4ED0-8555-F72EA1098721}" sibTransId="{C26A872C-9C0C-4140-B142-D912009C27D7}"/>
    <dgm:cxn modelId="{5498BA98-2EAD-428D-BC83-8228EBC181FA}" type="presOf" srcId="{01D3692E-E8FB-4DBB-83B6-21C76CFCAAFC}" destId="{4F0D46FE-371B-48DA-89AE-2B6B6318F0C0}" srcOrd="0" destOrd="0" presId="urn:microsoft.com/office/officeart/2008/layout/LinedList"/>
    <dgm:cxn modelId="{8AB41FA6-866E-40B4-8007-BEFD2DFE1A1A}" srcId="{01D3692E-E8FB-4DBB-83B6-21C76CFCAAFC}" destId="{11610434-F4AD-4DC0-B7AB-378404D8E356}" srcOrd="3" destOrd="0" parTransId="{F74616D7-7766-4A76-AB13-F9950C35A705}" sibTransId="{91D3FF34-C1C5-4685-97AE-2EA23BFCA27A}"/>
    <dgm:cxn modelId="{C2ADACBB-25EA-4852-96E5-50804D8FB9C1}" type="presOf" srcId="{F973DA09-55DF-4553-97F2-E4C2A1E6750B}" destId="{C83AAD8B-400E-44B4-B26C-ED94BE90EF0E}" srcOrd="0" destOrd="0" presId="urn:microsoft.com/office/officeart/2008/layout/LinedList"/>
    <dgm:cxn modelId="{AF761ED5-9CDB-4705-9069-AB515892D1D3}" srcId="{01D3692E-E8FB-4DBB-83B6-21C76CFCAAFC}" destId="{F973DA09-55DF-4553-97F2-E4C2A1E6750B}" srcOrd="0" destOrd="0" parTransId="{1CBDC730-7BE6-4BCF-9EF6-2794C391E236}" sibTransId="{D9166E90-BEFA-4061-8DA6-8AAFB9E78746}"/>
    <dgm:cxn modelId="{203C51F3-95FC-4F57-BE66-DA03D94CAAA3}" type="presParOf" srcId="{4F0D46FE-371B-48DA-89AE-2B6B6318F0C0}" destId="{0AABC85F-92FB-4C5E-B07C-011DA4F29A8D}" srcOrd="0" destOrd="0" presId="urn:microsoft.com/office/officeart/2008/layout/LinedList"/>
    <dgm:cxn modelId="{41602F70-8452-4E75-9C85-CDC9791FA2D3}" type="presParOf" srcId="{4F0D46FE-371B-48DA-89AE-2B6B6318F0C0}" destId="{96875F78-EC27-404B-9F50-7402ED0D4730}" srcOrd="1" destOrd="0" presId="urn:microsoft.com/office/officeart/2008/layout/LinedList"/>
    <dgm:cxn modelId="{2E1FA805-F945-41BF-B3FE-FF0EDD64C613}" type="presParOf" srcId="{96875F78-EC27-404B-9F50-7402ED0D4730}" destId="{C83AAD8B-400E-44B4-B26C-ED94BE90EF0E}" srcOrd="0" destOrd="0" presId="urn:microsoft.com/office/officeart/2008/layout/LinedList"/>
    <dgm:cxn modelId="{A2ECD960-EAB1-4937-85F0-AF4FFB1ED9A4}" type="presParOf" srcId="{96875F78-EC27-404B-9F50-7402ED0D4730}" destId="{C16A39DD-5F04-42B5-96D5-D1E2BEB0D9B0}" srcOrd="1" destOrd="0" presId="urn:microsoft.com/office/officeart/2008/layout/LinedList"/>
    <dgm:cxn modelId="{D9C3ECF4-A976-4006-8EEB-4FA2AB785F9A}" type="presParOf" srcId="{4F0D46FE-371B-48DA-89AE-2B6B6318F0C0}" destId="{1D9F024E-2B83-4746-A163-BFD2DF2736E9}" srcOrd="2" destOrd="0" presId="urn:microsoft.com/office/officeart/2008/layout/LinedList"/>
    <dgm:cxn modelId="{08C6A2CA-C933-447B-BCCE-3402F8A80A29}" type="presParOf" srcId="{4F0D46FE-371B-48DA-89AE-2B6B6318F0C0}" destId="{396E0C11-1225-4B53-8E23-D5FFD5F37DC0}" srcOrd="3" destOrd="0" presId="urn:microsoft.com/office/officeart/2008/layout/LinedList"/>
    <dgm:cxn modelId="{94FE1C1E-FAAC-4E6A-8D75-55D638D130BF}" type="presParOf" srcId="{396E0C11-1225-4B53-8E23-D5FFD5F37DC0}" destId="{F6607A5F-9FD9-410C-B763-1DC99136D459}" srcOrd="0" destOrd="0" presId="urn:microsoft.com/office/officeart/2008/layout/LinedList"/>
    <dgm:cxn modelId="{21390D1B-F647-4B1E-9647-98F15E54ABD3}" type="presParOf" srcId="{396E0C11-1225-4B53-8E23-D5FFD5F37DC0}" destId="{33C876B2-A9CE-411B-B6B1-E481E5F0724D}" srcOrd="1" destOrd="0" presId="urn:microsoft.com/office/officeart/2008/layout/LinedList"/>
    <dgm:cxn modelId="{313DBA8A-6DB1-47F9-8613-6676B1559B49}" type="presParOf" srcId="{4F0D46FE-371B-48DA-89AE-2B6B6318F0C0}" destId="{5B2622AD-993A-4ECC-BF3C-7B761461A7EF}" srcOrd="4" destOrd="0" presId="urn:microsoft.com/office/officeart/2008/layout/LinedList"/>
    <dgm:cxn modelId="{1CBB464D-C217-4203-A9E9-38038306F2C4}" type="presParOf" srcId="{4F0D46FE-371B-48DA-89AE-2B6B6318F0C0}" destId="{7A0C3A94-660D-40F0-99A9-2F9B5EB7FE01}" srcOrd="5" destOrd="0" presId="urn:microsoft.com/office/officeart/2008/layout/LinedList"/>
    <dgm:cxn modelId="{15C786B9-2B1B-4FDB-B4FD-FD1972E6BD4C}" type="presParOf" srcId="{7A0C3A94-660D-40F0-99A9-2F9B5EB7FE01}" destId="{1FBBD2D5-15EC-465F-AC76-DCFF0BA6865B}" srcOrd="0" destOrd="0" presId="urn:microsoft.com/office/officeart/2008/layout/LinedList"/>
    <dgm:cxn modelId="{4A288293-6BD0-4D6F-B3CB-578A5460C62E}" type="presParOf" srcId="{7A0C3A94-660D-40F0-99A9-2F9B5EB7FE01}" destId="{23D4206D-8E9D-4359-8B40-32EBAAA71747}" srcOrd="1" destOrd="0" presId="urn:microsoft.com/office/officeart/2008/layout/LinedList"/>
    <dgm:cxn modelId="{679E1257-E368-4A61-8511-C805BC68A051}" type="presParOf" srcId="{4F0D46FE-371B-48DA-89AE-2B6B6318F0C0}" destId="{C422DE4C-5883-40D4-B10F-9F035716A7F6}" srcOrd="6" destOrd="0" presId="urn:microsoft.com/office/officeart/2008/layout/LinedList"/>
    <dgm:cxn modelId="{80CEE824-6CBE-44A5-B34E-EC54FFDD2E47}" type="presParOf" srcId="{4F0D46FE-371B-48DA-89AE-2B6B6318F0C0}" destId="{BF7BA402-B063-432B-BFEC-5CFEC1672D47}" srcOrd="7" destOrd="0" presId="urn:microsoft.com/office/officeart/2008/layout/LinedList"/>
    <dgm:cxn modelId="{298F2EA5-F7C0-4DBD-A5B2-DE04FD228477}" type="presParOf" srcId="{BF7BA402-B063-432B-BFEC-5CFEC1672D47}" destId="{5B606CE5-70D6-4657-A1AF-34DDAFCFA86B}" srcOrd="0" destOrd="0" presId="urn:microsoft.com/office/officeart/2008/layout/LinedList"/>
    <dgm:cxn modelId="{BF8D8499-60E5-426F-B88A-2DFF3B705DE6}" type="presParOf" srcId="{BF7BA402-B063-432B-BFEC-5CFEC1672D47}" destId="{52945697-E54E-47E0-9014-40C94EE368C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7AC06A3-4152-4D5C-B65B-5573F87368E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3CFE968-49A0-4512-B74F-3C637C3D1C67}">
      <dgm:prSet/>
      <dgm:spPr/>
      <dgm:t>
        <a:bodyPr/>
        <a:lstStyle/>
        <a:p>
          <a:pPr>
            <a:lnSpc>
              <a:spcPct val="100000"/>
            </a:lnSpc>
          </a:pPr>
          <a:r>
            <a:rPr lang="en-US" baseline="0"/>
            <a:t>Conservation easements</a:t>
          </a:r>
          <a:endParaRPr lang="en-US"/>
        </a:p>
      </dgm:t>
    </dgm:pt>
    <dgm:pt modelId="{706B5934-507F-41D3-B719-5AD07F4CD8D2}" type="parTrans" cxnId="{B8F34C74-AF21-4874-B77A-268D4FAE01CF}">
      <dgm:prSet/>
      <dgm:spPr/>
      <dgm:t>
        <a:bodyPr/>
        <a:lstStyle/>
        <a:p>
          <a:endParaRPr lang="en-US"/>
        </a:p>
      </dgm:t>
    </dgm:pt>
    <dgm:pt modelId="{2E91A8EB-79B8-4785-B771-28C743EB425C}" type="sibTrans" cxnId="{B8F34C74-AF21-4874-B77A-268D4FAE01CF}">
      <dgm:prSet/>
      <dgm:spPr/>
      <dgm:t>
        <a:bodyPr/>
        <a:lstStyle/>
        <a:p>
          <a:endParaRPr lang="en-US"/>
        </a:p>
      </dgm:t>
    </dgm:pt>
    <dgm:pt modelId="{DF7C6977-7753-4EE0-A585-15196954D331}">
      <dgm:prSet/>
      <dgm:spPr/>
      <dgm:t>
        <a:bodyPr/>
        <a:lstStyle/>
        <a:p>
          <a:pPr>
            <a:lnSpc>
              <a:spcPct val="100000"/>
            </a:lnSpc>
          </a:pPr>
          <a:r>
            <a:rPr lang="en-US" baseline="0"/>
            <a:t>Governmental interests</a:t>
          </a:r>
          <a:endParaRPr lang="en-US"/>
        </a:p>
      </dgm:t>
    </dgm:pt>
    <dgm:pt modelId="{95B3B699-FCD3-4742-98CB-F5C7BA0C0771}" type="parTrans" cxnId="{D5E7E80F-7129-4DF1-A498-6B56688706F3}">
      <dgm:prSet/>
      <dgm:spPr/>
      <dgm:t>
        <a:bodyPr/>
        <a:lstStyle/>
        <a:p>
          <a:endParaRPr lang="en-US"/>
        </a:p>
      </dgm:t>
    </dgm:pt>
    <dgm:pt modelId="{8DEA73D3-BD44-4B4B-90CC-E61931E2A84A}" type="sibTrans" cxnId="{D5E7E80F-7129-4DF1-A498-6B56688706F3}">
      <dgm:prSet/>
      <dgm:spPr/>
      <dgm:t>
        <a:bodyPr/>
        <a:lstStyle/>
        <a:p>
          <a:endParaRPr lang="en-US"/>
        </a:p>
      </dgm:t>
    </dgm:pt>
    <dgm:pt modelId="{9DDD54D6-A69D-40CA-8C15-B2BBAE1CF416}">
      <dgm:prSet/>
      <dgm:spPr/>
      <dgm:t>
        <a:bodyPr/>
        <a:lstStyle/>
        <a:p>
          <a:pPr>
            <a:lnSpc>
              <a:spcPct val="100000"/>
            </a:lnSpc>
          </a:pPr>
          <a:r>
            <a:rPr lang="en-US" baseline="0"/>
            <a:t>Utility interests</a:t>
          </a:r>
          <a:endParaRPr lang="en-US"/>
        </a:p>
      </dgm:t>
    </dgm:pt>
    <dgm:pt modelId="{19D47DF8-26AA-4FFD-9D4B-8440D0B7F8CA}" type="parTrans" cxnId="{A3D32C51-0151-4088-BE9B-E5404D3B1F80}">
      <dgm:prSet/>
      <dgm:spPr/>
      <dgm:t>
        <a:bodyPr/>
        <a:lstStyle/>
        <a:p>
          <a:endParaRPr lang="en-US"/>
        </a:p>
      </dgm:t>
    </dgm:pt>
    <dgm:pt modelId="{615CB098-19D6-4645-9DB6-A45400114F11}" type="sibTrans" cxnId="{A3D32C51-0151-4088-BE9B-E5404D3B1F80}">
      <dgm:prSet/>
      <dgm:spPr/>
      <dgm:t>
        <a:bodyPr/>
        <a:lstStyle/>
        <a:p>
          <a:endParaRPr lang="en-US"/>
        </a:p>
      </dgm:t>
    </dgm:pt>
    <dgm:pt modelId="{0EB59442-0E36-4BD3-94C2-A7F0DB539E73}">
      <dgm:prSet/>
      <dgm:spPr/>
      <dgm:t>
        <a:bodyPr/>
        <a:lstStyle/>
        <a:p>
          <a:pPr>
            <a:lnSpc>
              <a:spcPct val="100000"/>
            </a:lnSpc>
          </a:pPr>
          <a:r>
            <a:rPr lang="en-US" baseline="0"/>
            <a:t>And…. </a:t>
          </a:r>
          <a:endParaRPr lang="en-US"/>
        </a:p>
      </dgm:t>
    </dgm:pt>
    <dgm:pt modelId="{49E9EDE8-60E6-42C9-80D3-B75D77E45DF1}" type="parTrans" cxnId="{6FEDABC5-A83A-4709-8786-47EA177A4207}">
      <dgm:prSet/>
      <dgm:spPr/>
      <dgm:t>
        <a:bodyPr/>
        <a:lstStyle/>
        <a:p>
          <a:endParaRPr lang="en-US"/>
        </a:p>
      </dgm:t>
    </dgm:pt>
    <dgm:pt modelId="{2D72C7E4-4635-42AB-BA6C-397BACB4BF8D}" type="sibTrans" cxnId="{6FEDABC5-A83A-4709-8786-47EA177A4207}">
      <dgm:prSet/>
      <dgm:spPr/>
      <dgm:t>
        <a:bodyPr/>
        <a:lstStyle/>
        <a:p>
          <a:endParaRPr lang="en-US"/>
        </a:p>
      </dgm:t>
    </dgm:pt>
    <dgm:pt modelId="{73746A81-17CA-4098-A01A-B780A224DC6D}" type="pres">
      <dgm:prSet presAssocID="{77AC06A3-4152-4D5C-B65B-5573F87368E5}" presName="root" presStyleCnt="0">
        <dgm:presLayoutVars>
          <dgm:dir/>
          <dgm:resizeHandles val="exact"/>
        </dgm:presLayoutVars>
      </dgm:prSet>
      <dgm:spPr/>
    </dgm:pt>
    <dgm:pt modelId="{38294289-98B3-4660-881C-354F249753EA}" type="pres">
      <dgm:prSet presAssocID="{13CFE968-49A0-4512-B74F-3C637C3D1C67}" presName="compNode" presStyleCnt="0"/>
      <dgm:spPr/>
    </dgm:pt>
    <dgm:pt modelId="{CDC56911-FC13-45E6-81AE-2E8C020C7EB0}" type="pres">
      <dgm:prSet presAssocID="{13CFE968-49A0-4512-B74F-3C637C3D1C6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ciduous tree"/>
        </a:ext>
      </dgm:extLst>
    </dgm:pt>
    <dgm:pt modelId="{30D5F5D2-DAEF-40AB-80D6-C60F9546DCAB}" type="pres">
      <dgm:prSet presAssocID="{13CFE968-49A0-4512-B74F-3C637C3D1C67}" presName="spaceRect" presStyleCnt="0"/>
      <dgm:spPr/>
    </dgm:pt>
    <dgm:pt modelId="{67561E30-0D75-4340-9456-BD370766530B}" type="pres">
      <dgm:prSet presAssocID="{13CFE968-49A0-4512-B74F-3C637C3D1C67}" presName="textRect" presStyleLbl="revTx" presStyleIdx="0" presStyleCnt="4">
        <dgm:presLayoutVars>
          <dgm:chMax val="1"/>
          <dgm:chPref val="1"/>
        </dgm:presLayoutVars>
      </dgm:prSet>
      <dgm:spPr/>
    </dgm:pt>
    <dgm:pt modelId="{D9BE5099-393E-48C5-8CEB-1949FA7A8AF4}" type="pres">
      <dgm:prSet presAssocID="{2E91A8EB-79B8-4785-B771-28C743EB425C}" presName="sibTrans" presStyleCnt="0"/>
      <dgm:spPr/>
    </dgm:pt>
    <dgm:pt modelId="{5F61F7BB-D14C-45EB-A7B3-B2CDB3544195}" type="pres">
      <dgm:prSet presAssocID="{DF7C6977-7753-4EE0-A585-15196954D331}" presName="compNode" presStyleCnt="0"/>
      <dgm:spPr/>
    </dgm:pt>
    <dgm:pt modelId="{0AD50E27-5F58-478E-97DB-0C42B00166BF}" type="pres">
      <dgm:prSet presAssocID="{DF7C6977-7753-4EE0-A585-15196954D33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15FF11AC-1A4E-4872-B53A-54473C217FB8}" type="pres">
      <dgm:prSet presAssocID="{DF7C6977-7753-4EE0-A585-15196954D331}" presName="spaceRect" presStyleCnt="0"/>
      <dgm:spPr/>
    </dgm:pt>
    <dgm:pt modelId="{AFC0CDE3-5A74-4A59-AE2B-74D0846D95EE}" type="pres">
      <dgm:prSet presAssocID="{DF7C6977-7753-4EE0-A585-15196954D331}" presName="textRect" presStyleLbl="revTx" presStyleIdx="1" presStyleCnt="4">
        <dgm:presLayoutVars>
          <dgm:chMax val="1"/>
          <dgm:chPref val="1"/>
        </dgm:presLayoutVars>
      </dgm:prSet>
      <dgm:spPr/>
    </dgm:pt>
    <dgm:pt modelId="{3F83F2CD-69D2-4CD8-BFAF-E1EEA9C92D70}" type="pres">
      <dgm:prSet presAssocID="{8DEA73D3-BD44-4B4B-90CC-E61931E2A84A}" presName="sibTrans" presStyleCnt="0"/>
      <dgm:spPr/>
    </dgm:pt>
    <dgm:pt modelId="{3D3EC14F-D094-4EA3-83A5-6A1A7AA9B3BD}" type="pres">
      <dgm:prSet presAssocID="{9DDD54D6-A69D-40CA-8C15-B2BBAE1CF416}" presName="compNode" presStyleCnt="0"/>
      <dgm:spPr/>
    </dgm:pt>
    <dgm:pt modelId="{9BC808FD-8188-47F6-9C97-BC2B1365A562}" type="pres">
      <dgm:prSet presAssocID="{9DDD54D6-A69D-40CA-8C15-B2BBAE1CF4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lectricTower"/>
        </a:ext>
      </dgm:extLst>
    </dgm:pt>
    <dgm:pt modelId="{E09022EF-3263-47E0-B2B0-478FD4AF522F}" type="pres">
      <dgm:prSet presAssocID="{9DDD54D6-A69D-40CA-8C15-B2BBAE1CF416}" presName="spaceRect" presStyleCnt="0"/>
      <dgm:spPr/>
    </dgm:pt>
    <dgm:pt modelId="{2760F4DE-5A06-4E70-8757-676B9A2DF85F}" type="pres">
      <dgm:prSet presAssocID="{9DDD54D6-A69D-40CA-8C15-B2BBAE1CF416}" presName="textRect" presStyleLbl="revTx" presStyleIdx="2" presStyleCnt="4">
        <dgm:presLayoutVars>
          <dgm:chMax val="1"/>
          <dgm:chPref val="1"/>
        </dgm:presLayoutVars>
      </dgm:prSet>
      <dgm:spPr/>
    </dgm:pt>
    <dgm:pt modelId="{F8C477DF-B0F8-4A88-A702-720E9F4B2CF5}" type="pres">
      <dgm:prSet presAssocID="{615CB098-19D6-4645-9DB6-A45400114F11}" presName="sibTrans" presStyleCnt="0"/>
      <dgm:spPr/>
    </dgm:pt>
    <dgm:pt modelId="{CD9CF529-7292-4DC5-8176-EC19C6EB042E}" type="pres">
      <dgm:prSet presAssocID="{0EB59442-0E36-4BD3-94C2-A7F0DB539E73}" presName="compNode" presStyleCnt="0"/>
      <dgm:spPr/>
    </dgm:pt>
    <dgm:pt modelId="{15289C4F-1F33-4718-8F54-27ABEA45EBFF}" type="pres">
      <dgm:prSet presAssocID="{0EB59442-0E36-4BD3-94C2-A7F0DB539E7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redit card"/>
        </a:ext>
      </dgm:extLst>
    </dgm:pt>
    <dgm:pt modelId="{0C684D70-0057-4F6C-A69D-494141064F10}" type="pres">
      <dgm:prSet presAssocID="{0EB59442-0E36-4BD3-94C2-A7F0DB539E73}" presName="spaceRect" presStyleCnt="0"/>
      <dgm:spPr/>
    </dgm:pt>
    <dgm:pt modelId="{25A04D3A-EA42-4EC9-94B4-7FC34733549A}" type="pres">
      <dgm:prSet presAssocID="{0EB59442-0E36-4BD3-94C2-A7F0DB539E73}" presName="textRect" presStyleLbl="revTx" presStyleIdx="3" presStyleCnt="4">
        <dgm:presLayoutVars>
          <dgm:chMax val="1"/>
          <dgm:chPref val="1"/>
        </dgm:presLayoutVars>
      </dgm:prSet>
      <dgm:spPr/>
    </dgm:pt>
  </dgm:ptLst>
  <dgm:cxnLst>
    <dgm:cxn modelId="{D5E7E80F-7129-4DF1-A498-6B56688706F3}" srcId="{77AC06A3-4152-4D5C-B65B-5573F87368E5}" destId="{DF7C6977-7753-4EE0-A585-15196954D331}" srcOrd="1" destOrd="0" parTransId="{95B3B699-FCD3-4742-98CB-F5C7BA0C0771}" sibTransId="{8DEA73D3-BD44-4B4B-90CC-E61931E2A84A}"/>
    <dgm:cxn modelId="{633EE524-B758-4728-8E5D-E81CD7143850}" type="presOf" srcId="{0EB59442-0E36-4BD3-94C2-A7F0DB539E73}" destId="{25A04D3A-EA42-4EC9-94B4-7FC34733549A}" srcOrd="0" destOrd="0" presId="urn:microsoft.com/office/officeart/2018/2/layout/IconLabelList"/>
    <dgm:cxn modelId="{F38CD62F-FCF8-490D-8F78-94BBA162F9CE}" type="presOf" srcId="{77AC06A3-4152-4D5C-B65B-5573F87368E5}" destId="{73746A81-17CA-4098-A01A-B780A224DC6D}" srcOrd="0" destOrd="0" presId="urn:microsoft.com/office/officeart/2018/2/layout/IconLabelList"/>
    <dgm:cxn modelId="{A3D32C51-0151-4088-BE9B-E5404D3B1F80}" srcId="{77AC06A3-4152-4D5C-B65B-5573F87368E5}" destId="{9DDD54D6-A69D-40CA-8C15-B2BBAE1CF416}" srcOrd="2" destOrd="0" parTransId="{19D47DF8-26AA-4FFD-9D4B-8440D0B7F8CA}" sibTransId="{615CB098-19D6-4645-9DB6-A45400114F11}"/>
    <dgm:cxn modelId="{B8F34C74-AF21-4874-B77A-268D4FAE01CF}" srcId="{77AC06A3-4152-4D5C-B65B-5573F87368E5}" destId="{13CFE968-49A0-4512-B74F-3C637C3D1C67}" srcOrd="0" destOrd="0" parTransId="{706B5934-507F-41D3-B719-5AD07F4CD8D2}" sibTransId="{2E91A8EB-79B8-4785-B771-28C743EB425C}"/>
    <dgm:cxn modelId="{2503A185-53E0-4D03-AF6D-8AF52F10EC20}" type="presOf" srcId="{DF7C6977-7753-4EE0-A585-15196954D331}" destId="{AFC0CDE3-5A74-4A59-AE2B-74D0846D95EE}" srcOrd="0" destOrd="0" presId="urn:microsoft.com/office/officeart/2018/2/layout/IconLabelList"/>
    <dgm:cxn modelId="{6FEDABC5-A83A-4709-8786-47EA177A4207}" srcId="{77AC06A3-4152-4D5C-B65B-5573F87368E5}" destId="{0EB59442-0E36-4BD3-94C2-A7F0DB539E73}" srcOrd="3" destOrd="0" parTransId="{49E9EDE8-60E6-42C9-80D3-B75D77E45DF1}" sibTransId="{2D72C7E4-4635-42AB-BA6C-397BACB4BF8D}"/>
    <dgm:cxn modelId="{2CF3C9C5-D725-4BB9-9233-3C2CD603CADB}" type="presOf" srcId="{9DDD54D6-A69D-40CA-8C15-B2BBAE1CF416}" destId="{2760F4DE-5A06-4E70-8757-676B9A2DF85F}" srcOrd="0" destOrd="0" presId="urn:microsoft.com/office/officeart/2018/2/layout/IconLabelList"/>
    <dgm:cxn modelId="{19AC72DF-551D-4871-B23C-91F314832E64}" type="presOf" srcId="{13CFE968-49A0-4512-B74F-3C637C3D1C67}" destId="{67561E30-0D75-4340-9456-BD370766530B}" srcOrd="0" destOrd="0" presId="urn:microsoft.com/office/officeart/2018/2/layout/IconLabelList"/>
    <dgm:cxn modelId="{2C428ED2-AF5D-4A30-9A8C-4C75C9B2C05F}" type="presParOf" srcId="{73746A81-17CA-4098-A01A-B780A224DC6D}" destId="{38294289-98B3-4660-881C-354F249753EA}" srcOrd="0" destOrd="0" presId="urn:microsoft.com/office/officeart/2018/2/layout/IconLabelList"/>
    <dgm:cxn modelId="{BD975DEC-4530-4452-8462-7BFC5C3A33E6}" type="presParOf" srcId="{38294289-98B3-4660-881C-354F249753EA}" destId="{CDC56911-FC13-45E6-81AE-2E8C020C7EB0}" srcOrd="0" destOrd="0" presId="urn:microsoft.com/office/officeart/2018/2/layout/IconLabelList"/>
    <dgm:cxn modelId="{DDA07F0C-B147-4C08-84C5-78733E3025F9}" type="presParOf" srcId="{38294289-98B3-4660-881C-354F249753EA}" destId="{30D5F5D2-DAEF-40AB-80D6-C60F9546DCAB}" srcOrd="1" destOrd="0" presId="urn:microsoft.com/office/officeart/2018/2/layout/IconLabelList"/>
    <dgm:cxn modelId="{662F5FCC-B36F-4E9B-BC3A-F0A82B75EBF5}" type="presParOf" srcId="{38294289-98B3-4660-881C-354F249753EA}" destId="{67561E30-0D75-4340-9456-BD370766530B}" srcOrd="2" destOrd="0" presId="urn:microsoft.com/office/officeart/2018/2/layout/IconLabelList"/>
    <dgm:cxn modelId="{BD9BBB48-BB27-41C2-9837-1E701915A04E}" type="presParOf" srcId="{73746A81-17CA-4098-A01A-B780A224DC6D}" destId="{D9BE5099-393E-48C5-8CEB-1949FA7A8AF4}" srcOrd="1" destOrd="0" presId="urn:microsoft.com/office/officeart/2018/2/layout/IconLabelList"/>
    <dgm:cxn modelId="{DE46DDD5-5DD8-43F0-8C14-DA2F094D065A}" type="presParOf" srcId="{73746A81-17CA-4098-A01A-B780A224DC6D}" destId="{5F61F7BB-D14C-45EB-A7B3-B2CDB3544195}" srcOrd="2" destOrd="0" presId="urn:microsoft.com/office/officeart/2018/2/layout/IconLabelList"/>
    <dgm:cxn modelId="{908D3224-330D-4E36-A6E9-CDC129A25369}" type="presParOf" srcId="{5F61F7BB-D14C-45EB-A7B3-B2CDB3544195}" destId="{0AD50E27-5F58-478E-97DB-0C42B00166BF}" srcOrd="0" destOrd="0" presId="urn:microsoft.com/office/officeart/2018/2/layout/IconLabelList"/>
    <dgm:cxn modelId="{464B0767-EB3A-4A82-929B-F4CC6BAC9644}" type="presParOf" srcId="{5F61F7BB-D14C-45EB-A7B3-B2CDB3544195}" destId="{15FF11AC-1A4E-4872-B53A-54473C217FB8}" srcOrd="1" destOrd="0" presId="urn:microsoft.com/office/officeart/2018/2/layout/IconLabelList"/>
    <dgm:cxn modelId="{23BB0245-FC24-4D4A-9EB1-67453D524F62}" type="presParOf" srcId="{5F61F7BB-D14C-45EB-A7B3-B2CDB3544195}" destId="{AFC0CDE3-5A74-4A59-AE2B-74D0846D95EE}" srcOrd="2" destOrd="0" presId="urn:microsoft.com/office/officeart/2018/2/layout/IconLabelList"/>
    <dgm:cxn modelId="{62C4DEB7-26E6-4E05-9DD5-A7F832CC85B8}" type="presParOf" srcId="{73746A81-17CA-4098-A01A-B780A224DC6D}" destId="{3F83F2CD-69D2-4CD8-BFAF-E1EEA9C92D70}" srcOrd="3" destOrd="0" presId="urn:microsoft.com/office/officeart/2018/2/layout/IconLabelList"/>
    <dgm:cxn modelId="{ED41CF94-31F9-47DB-B5E8-AB024DFA0EC7}" type="presParOf" srcId="{73746A81-17CA-4098-A01A-B780A224DC6D}" destId="{3D3EC14F-D094-4EA3-83A5-6A1A7AA9B3BD}" srcOrd="4" destOrd="0" presId="urn:microsoft.com/office/officeart/2018/2/layout/IconLabelList"/>
    <dgm:cxn modelId="{E6BD7CF0-FE0D-4A7B-B7F6-2C9408E492B7}" type="presParOf" srcId="{3D3EC14F-D094-4EA3-83A5-6A1A7AA9B3BD}" destId="{9BC808FD-8188-47F6-9C97-BC2B1365A562}" srcOrd="0" destOrd="0" presId="urn:microsoft.com/office/officeart/2018/2/layout/IconLabelList"/>
    <dgm:cxn modelId="{540F9676-290D-4379-A749-8C99C0010A17}" type="presParOf" srcId="{3D3EC14F-D094-4EA3-83A5-6A1A7AA9B3BD}" destId="{E09022EF-3263-47E0-B2B0-478FD4AF522F}" srcOrd="1" destOrd="0" presId="urn:microsoft.com/office/officeart/2018/2/layout/IconLabelList"/>
    <dgm:cxn modelId="{CED86AB4-E183-414B-97AD-66C5BCC5474C}" type="presParOf" srcId="{3D3EC14F-D094-4EA3-83A5-6A1A7AA9B3BD}" destId="{2760F4DE-5A06-4E70-8757-676B9A2DF85F}" srcOrd="2" destOrd="0" presId="urn:microsoft.com/office/officeart/2018/2/layout/IconLabelList"/>
    <dgm:cxn modelId="{ACEA4575-5811-400E-B4D4-73C9818AD386}" type="presParOf" srcId="{73746A81-17CA-4098-A01A-B780A224DC6D}" destId="{F8C477DF-B0F8-4A88-A702-720E9F4B2CF5}" srcOrd="5" destOrd="0" presId="urn:microsoft.com/office/officeart/2018/2/layout/IconLabelList"/>
    <dgm:cxn modelId="{AB0B00D5-76EC-4B92-95FB-7DBD67C12803}" type="presParOf" srcId="{73746A81-17CA-4098-A01A-B780A224DC6D}" destId="{CD9CF529-7292-4DC5-8176-EC19C6EB042E}" srcOrd="6" destOrd="0" presId="urn:microsoft.com/office/officeart/2018/2/layout/IconLabelList"/>
    <dgm:cxn modelId="{5DD507A3-B24B-4CA9-81AB-D306E836B9EE}" type="presParOf" srcId="{CD9CF529-7292-4DC5-8176-EC19C6EB042E}" destId="{15289C4F-1F33-4718-8F54-27ABEA45EBFF}" srcOrd="0" destOrd="0" presId="urn:microsoft.com/office/officeart/2018/2/layout/IconLabelList"/>
    <dgm:cxn modelId="{82331070-9FAE-430C-97CC-42BFBEB8BBD8}" type="presParOf" srcId="{CD9CF529-7292-4DC5-8176-EC19C6EB042E}" destId="{0C684D70-0057-4F6C-A69D-494141064F10}" srcOrd="1" destOrd="0" presId="urn:microsoft.com/office/officeart/2018/2/layout/IconLabelList"/>
    <dgm:cxn modelId="{6D87A6B2-97CC-46E1-B90A-F00A5EC34D1F}" type="presParOf" srcId="{CD9CF529-7292-4DC5-8176-EC19C6EB042E}" destId="{25A04D3A-EA42-4EC9-94B4-7FC34733549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618D31B-4490-475D-9054-4EBAFA3282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E7BAD1-3BC0-4B78-A8E2-D9534D538C5D}">
      <dgm:prSet/>
      <dgm:spPr/>
      <dgm:t>
        <a:bodyPr/>
        <a:lstStyle/>
        <a:p>
          <a:r>
            <a:rPr lang="en-US" baseline="0"/>
            <a:t>Parties to the easement (servient and dominant estates)</a:t>
          </a:r>
          <a:endParaRPr lang="en-US"/>
        </a:p>
      </dgm:t>
    </dgm:pt>
    <dgm:pt modelId="{AD812BCD-3203-413C-848F-E1C9DA5BBF42}" type="parTrans" cxnId="{F2184B84-8213-4709-B58F-2346A07A8006}">
      <dgm:prSet/>
      <dgm:spPr/>
      <dgm:t>
        <a:bodyPr/>
        <a:lstStyle/>
        <a:p>
          <a:endParaRPr lang="en-US"/>
        </a:p>
      </dgm:t>
    </dgm:pt>
    <dgm:pt modelId="{2757EE57-6B67-4DAA-9CB2-762233E0E6D5}" type="sibTrans" cxnId="{F2184B84-8213-4709-B58F-2346A07A8006}">
      <dgm:prSet/>
      <dgm:spPr/>
      <dgm:t>
        <a:bodyPr/>
        <a:lstStyle/>
        <a:p>
          <a:endParaRPr lang="en-US"/>
        </a:p>
      </dgm:t>
    </dgm:pt>
    <dgm:pt modelId="{8D5A4402-4AE4-45A8-9C6B-70159EE62A29}">
      <dgm:prSet/>
      <dgm:spPr/>
      <dgm:t>
        <a:bodyPr/>
        <a:lstStyle/>
        <a:p>
          <a:r>
            <a:rPr lang="en-US"/>
            <a:t>Successors and assigns</a:t>
          </a:r>
        </a:p>
      </dgm:t>
    </dgm:pt>
    <dgm:pt modelId="{ADE4DF56-BC61-441D-A30C-E7FCD83C372E}" type="parTrans" cxnId="{6DA54195-DEC4-4E21-902B-8E4689E441F9}">
      <dgm:prSet/>
      <dgm:spPr/>
      <dgm:t>
        <a:bodyPr/>
        <a:lstStyle/>
        <a:p>
          <a:endParaRPr lang="en-US"/>
        </a:p>
      </dgm:t>
    </dgm:pt>
    <dgm:pt modelId="{99BED7EB-E3FE-42B4-9D13-FFDA3837D765}" type="sibTrans" cxnId="{6DA54195-DEC4-4E21-902B-8E4689E441F9}">
      <dgm:prSet/>
      <dgm:spPr/>
      <dgm:t>
        <a:bodyPr/>
        <a:lstStyle/>
        <a:p>
          <a:endParaRPr lang="en-US"/>
        </a:p>
      </dgm:t>
    </dgm:pt>
    <dgm:pt modelId="{254162C7-F6EB-4851-ACAB-02300B0B781C}">
      <dgm:prSet/>
      <dgm:spPr/>
      <dgm:t>
        <a:bodyPr/>
        <a:lstStyle/>
        <a:p>
          <a:r>
            <a:rPr lang="en-US"/>
            <a:t>Guests, contractors, etc.</a:t>
          </a:r>
        </a:p>
      </dgm:t>
    </dgm:pt>
    <dgm:pt modelId="{1376D865-47A2-49F9-91C8-9516396F06B5}" type="parTrans" cxnId="{5DA493F1-1F3D-4422-8061-8F8207055B4E}">
      <dgm:prSet/>
      <dgm:spPr/>
      <dgm:t>
        <a:bodyPr/>
        <a:lstStyle/>
        <a:p>
          <a:endParaRPr lang="en-US"/>
        </a:p>
      </dgm:t>
    </dgm:pt>
    <dgm:pt modelId="{099CF825-4CE5-41F3-84F9-3FFC3BD76FAA}" type="sibTrans" cxnId="{5DA493F1-1F3D-4422-8061-8F8207055B4E}">
      <dgm:prSet/>
      <dgm:spPr/>
      <dgm:t>
        <a:bodyPr/>
        <a:lstStyle/>
        <a:p>
          <a:endParaRPr lang="en-US"/>
        </a:p>
      </dgm:t>
    </dgm:pt>
    <dgm:pt modelId="{2125081D-B937-423E-98E6-F3B2C214C389}">
      <dgm:prSet/>
      <dgm:spPr/>
      <dgm:t>
        <a:bodyPr/>
        <a:lstStyle/>
        <a:p>
          <a:r>
            <a:rPr lang="en-US" baseline="0"/>
            <a:t>Identification of burdened and benefitted parcels.  </a:t>
          </a:r>
          <a:endParaRPr lang="en-US"/>
        </a:p>
      </dgm:t>
    </dgm:pt>
    <dgm:pt modelId="{2E7A587D-EABD-4016-91E5-DC00D2ACD116}" type="parTrans" cxnId="{1903DAFB-9298-4C55-9024-86271EABFCB9}">
      <dgm:prSet/>
      <dgm:spPr/>
      <dgm:t>
        <a:bodyPr/>
        <a:lstStyle/>
        <a:p>
          <a:endParaRPr lang="en-US"/>
        </a:p>
      </dgm:t>
    </dgm:pt>
    <dgm:pt modelId="{FD0B608A-8203-44A5-BC9C-8B30233A48ED}" type="sibTrans" cxnId="{1903DAFB-9298-4C55-9024-86271EABFCB9}">
      <dgm:prSet/>
      <dgm:spPr/>
      <dgm:t>
        <a:bodyPr/>
        <a:lstStyle/>
        <a:p>
          <a:endParaRPr lang="en-US"/>
        </a:p>
      </dgm:t>
    </dgm:pt>
    <dgm:pt modelId="{CCBD86C7-0DBF-470D-8BFF-15B7B953A9DD}">
      <dgm:prSet/>
      <dgm:spPr/>
      <dgm:t>
        <a:bodyPr/>
        <a:lstStyle/>
        <a:p>
          <a:r>
            <a:rPr lang="en-US"/>
            <a:t>Access to additional land in the future</a:t>
          </a:r>
        </a:p>
      </dgm:t>
    </dgm:pt>
    <dgm:pt modelId="{ACFBA02F-CC64-4351-8CDB-148C4EA4C9E9}" type="parTrans" cxnId="{F0029034-CA99-4D8A-915F-15FDCDBB63F1}">
      <dgm:prSet/>
      <dgm:spPr/>
      <dgm:t>
        <a:bodyPr/>
        <a:lstStyle/>
        <a:p>
          <a:endParaRPr lang="en-US"/>
        </a:p>
      </dgm:t>
    </dgm:pt>
    <dgm:pt modelId="{0E5FB829-6BF2-402B-A709-10CB32868D39}" type="sibTrans" cxnId="{F0029034-CA99-4D8A-915F-15FDCDBB63F1}">
      <dgm:prSet/>
      <dgm:spPr/>
      <dgm:t>
        <a:bodyPr/>
        <a:lstStyle/>
        <a:p>
          <a:endParaRPr lang="en-US"/>
        </a:p>
      </dgm:t>
    </dgm:pt>
    <dgm:pt modelId="{0361710F-6603-43EC-A943-FC0D26271726}">
      <dgm:prSet/>
      <dgm:spPr/>
      <dgm:t>
        <a:bodyPr/>
        <a:lstStyle/>
        <a:p>
          <a:r>
            <a:rPr lang="en-US"/>
            <a:t>What if the land is subdivided</a:t>
          </a:r>
        </a:p>
      </dgm:t>
    </dgm:pt>
    <dgm:pt modelId="{B8B76F6C-D5F0-414A-924B-A9E522AEEBCD}" type="parTrans" cxnId="{2212A70A-4F1E-4738-89CD-E8702D91B3AB}">
      <dgm:prSet/>
      <dgm:spPr/>
      <dgm:t>
        <a:bodyPr/>
        <a:lstStyle/>
        <a:p>
          <a:endParaRPr lang="en-US"/>
        </a:p>
      </dgm:t>
    </dgm:pt>
    <dgm:pt modelId="{8A9E9FE1-5C83-486B-B8D6-95A839862E1B}" type="sibTrans" cxnId="{2212A70A-4F1E-4738-89CD-E8702D91B3AB}">
      <dgm:prSet/>
      <dgm:spPr/>
      <dgm:t>
        <a:bodyPr/>
        <a:lstStyle/>
        <a:p>
          <a:endParaRPr lang="en-US"/>
        </a:p>
      </dgm:t>
    </dgm:pt>
    <dgm:pt modelId="{1BEF4AF0-2FAA-4AA0-A6A9-8FBFB28B9E28}">
      <dgm:prSet/>
      <dgm:spPr/>
      <dgm:t>
        <a:bodyPr/>
        <a:lstStyle/>
        <a:p>
          <a:r>
            <a:rPr lang="en-US" baseline="0"/>
            <a:t>Easement location</a:t>
          </a:r>
          <a:endParaRPr lang="en-US"/>
        </a:p>
      </dgm:t>
    </dgm:pt>
    <dgm:pt modelId="{26A83A2C-6F0F-44B3-98FE-DC7556EA2879}" type="parTrans" cxnId="{984C27B6-D6D1-4DE3-8819-F15B83A1788D}">
      <dgm:prSet/>
      <dgm:spPr/>
      <dgm:t>
        <a:bodyPr/>
        <a:lstStyle/>
        <a:p>
          <a:endParaRPr lang="en-US"/>
        </a:p>
      </dgm:t>
    </dgm:pt>
    <dgm:pt modelId="{07EF532D-54C9-4AE8-833B-180E481C3928}" type="sibTrans" cxnId="{984C27B6-D6D1-4DE3-8819-F15B83A1788D}">
      <dgm:prSet/>
      <dgm:spPr/>
      <dgm:t>
        <a:bodyPr/>
        <a:lstStyle/>
        <a:p>
          <a:endParaRPr lang="en-US"/>
        </a:p>
      </dgm:t>
    </dgm:pt>
    <dgm:pt modelId="{E57F361A-1662-4107-BC0E-99F213B292B6}">
      <dgm:prSet/>
      <dgm:spPr/>
      <dgm:t>
        <a:bodyPr/>
        <a:lstStyle/>
        <a:p>
          <a:r>
            <a:rPr lang="en-US"/>
            <a:t>Metes and bounds description</a:t>
          </a:r>
        </a:p>
      </dgm:t>
    </dgm:pt>
    <dgm:pt modelId="{84426D69-4A7C-45B7-A30F-0BC125CB7B64}" type="parTrans" cxnId="{91FCD61A-C7CE-44E1-9FEE-3AEE6C5C461F}">
      <dgm:prSet/>
      <dgm:spPr/>
      <dgm:t>
        <a:bodyPr/>
        <a:lstStyle/>
        <a:p>
          <a:endParaRPr lang="en-US"/>
        </a:p>
      </dgm:t>
    </dgm:pt>
    <dgm:pt modelId="{21E1A12A-6E43-4EBE-89AC-6FD1B2D2CCBA}" type="sibTrans" cxnId="{91FCD61A-C7CE-44E1-9FEE-3AEE6C5C461F}">
      <dgm:prSet/>
      <dgm:spPr/>
      <dgm:t>
        <a:bodyPr/>
        <a:lstStyle/>
        <a:p>
          <a:endParaRPr lang="en-US"/>
        </a:p>
      </dgm:t>
    </dgm:pt>
    <dgm:pt modelId="{400E5CA6-37D2-4F9A-8E59-86CD620FDDC3}">
      <dgm:prSet/>
      <dgm:spPr/>
      <dgm:t>
        <a:bodyPr/>
        <a:lstStyle/>
        <a:p>
          <a:r>
            <a:rPr lang="en-US" dirty="0"/>
            <a:t>“Existing road”</a:t>
          </a:r>
        </a:p>
      </dgm:t>
    </dgm:pt>
    <dgm:pt modelId="{859E35B1-3F8C-4F7B-BC00-803EA5198726}" type="parTrans" cxnId="{729E7001-93EB-410F-AF6A-6662AC6133B4}">
      <dgm:prSet/>
      <dgm:spPr/>
      <dgm:t>
        <a:bodyPr/>
        <a:lstStyle/>
        <a:p>
          <a:endParaRPr lang="en-US"/>
        </a:p>
      </dgm:t>
    </dgm:pt>
    <dgm:pt modelId="{6F4D14F6-6673-41FC-AC8D-B9A9E890E43E}" type="sibTrans" cxnId="{729E7001-93EB-410F-AF6A-6662AC6133B4}">
      <dgm:prSet/>
      <dgm:spPr/>
      <dgm:t>
        <a:bodyPr/>
        <a:lstStyle/>
        <a:p>
          <a:endParaRPr lang="en-US"/>
        </a:p>
      </dgm:t>
    </dgm:pt>
    <dgm:pt modelId="{36ABD961-241C-4860-BCD7-093311286761}">
      <dgm:prSet/>
      <dgm:spPr/>
      <dgm:t>
        <a:bodyPr/>
        <a:lstStyle/>
        <a:p>
          <a:r>
            <a:rPr lang="en-US" dirty="0"/>
            <a:t>Convenient location</a:t>
          </a:r>
        </a:p>
      </dgm:t>
    </dgm:pt>
    <dgm:pt modelId="{A1828FCF-06C7-4724-A12B-457021E748A7}" type="parTrans" cxnId="{DFFA33AE-F150-481A-B1FF-0FD5F799905F}">
      <dgm:prSet/>
      <dgm:spPr/>
      <dgm:t>
        <a:bodyPr/>
        <a:lstStyle/>
        <a:p>
          <a:endParaRPr lang="en-US"/>
        </a:p>
      </dgm:t>
    </dgm:pt>
    <dgm:pt modelId="{F1CED38B-5CC8-4F75-AFE2-39EE166E016F}" type="sibTrans" cxnId="{DFFA33AE-F150-481A-B1FF-0FD5F799905F}">
      <dgm:prSet/>
      <dgm:spPr/>
      <dgm:t>
        <a:bodyPr/>
        <a:lstStyle/>
        <a:p>
          <a:endParaRPr lang="en-US"/>
        </a:p>
      </dgm:t>
    </dgm:pt>
    <dgm:pt modelId="{D9025112-BFEF-42BF-8CA2-409EC732B307}">
      <dgm:prSet/>
      <dgm:spPr/>
      <dgm:t>
        <a:bodyPr/>
        <a:lstStyle/>
        <a:p>
          <a:r>
            <a:rPr lang="en-US" dirty="0"/>
            <a:t>Relocation</a:t>
          </a:r>
        </a:p>
      </dgm:t>
    </dgm:pt>
    <dgm:pt modelId="{CCC7A843-8484-4591-BA44-0EE8D50154F0}" type="parTrans" cxnId="{D33DAB7C-B5EB-4C01-8EE9-302101FC238F}">
      <dgm:prSet/>
      <dgm:spPr/>
      <dgm:t>
        <a:bodyPr/>
        <a:lstStyle/>
        <a:p>
          <a:endParaRPr lang="en-US"/>
        </a:p>
      </dgm:t>
    </dgm:pt>
    <dgm:pt modelId="{5F03F02B-749C-4B62-A1EB-2C46B5D4F0E0}" type="sibTrans" cxnId="{D33DAB7C-B5EB-4C01-8EE9-302101FC238F}">
      <dgm:prSet/>
      <dgm:spPr/>
      <dgm:t>
        <a:bodyPr/>
        <a:lstStyle/>
        <a:p>
          <a:endParaRPr lang="en-US"/>
        </a:p>
      </dgm:t>
    </dgm:pt>
    <dgm:pt modelId="{0F7ED538-24BA-42C7-BA6A-56F603942B2B}" type="pres">
      <dgm:prSet presAssocID="{B618D31B-4490-475D-9054-4EBAFA32823F}" presName="linear" presStyleCnt="0">
        <dgm:presLayoutVars>
          <dgm:animLvl val="lvl"/>
          <dgm:resizeHandles val="exact"/>
        </dgm:presLayoutVars>
      </dgm:prSet>
      <dgm:spPr/>
    </dgm:pt>
    <dgm:pt modelId="{55CF0FA2-A80E-4CA1-89A6-8FB137A59776}" type="pres">
      <dgm:prSet presAssocID="{FBE7BAD1-3BC0-4B78-A8E2-D9534D538C5D}" presName="parentText" presStyleLbl="node1" presStyleIdx="0" presStyleCnt="3">
        <dgm:presLayoutVars>
          <dgm:chMax val="0"/>
          <dgm:bulletEnabled val="1"/>
        </dgm:presLayoutVars>
      </dgm:prSet>
      <dgm:spPr/>
    </dgm:pt>
    <dgm:pt modelId="{16FCAC78-5120-4FDA-BD3E-5FD7E1733AF3}" type="pres">
      <dgm:prSet presAssocID="{FBE7BAD1-3BC0-4B78-A8E2-D9534D538C5D}" presName="childText" presStyleLbl="revTx" presStyleIdx="0" presStyleCnt="3">
        <dgm:presLayoutVars>
          <dgm:bulletEnabled val="1"/>
        </dgm:presLayoutVars>
      </dgm:prSet>
      <dgm:spPr/>
    </dgm:pt>
    <dgm:pt modelId="{BE1BC15C-2548-48C3-A2C9-D0864D3A556E}" type="pres">
      <dgm:prSet presAssocID="{2125081D-B937-423E-98E6-F3B2C214C389}" presName="parentText" presStyleLbl="node1" presStyleIdx="1" presStyleCnt="3">
        <dgm:presLayoutVars>
          <dgm:chMax val="0"/>
          <dgm:bulletEnabled val="1"/>
        </dgm:presLayoutVars>
      </dgm:prSet>
      <dgm:spPr/>
    </dgm:pt>
    <dgm:pt modelId="{C7318AA8-E28C-40E5-83ED-9376982073A1}" type="pres">
      <dgm:prSet presAssocID="{2125081D-B937-423E-98E6-F3B2C214C389}" presName="childText" presStyleLbl="revTx" presStyleIdx="1" presStyleCnt="3">
        <dgm:presLayoutVars>
          <dgm:bulletEnabled val="1"/>
        </dgm:presLayoutVars>
      </dgm:prSet>
      <dgm:spPr/>
    </dgm:pt>
    <dgm:pt modelId="{B3F62863-0F19-4CB8-B3E0-0AE51B7908D0}" type="pres">
      <dgm:prSet presAssocID="{1BEF4AF0-2FAA-4AA0-A6A9-8FBFB28B9E28}" presName="parentText" presStyleLbl="node1" presStyleIdx="2" presStyleCnt="3">
        <dgm:presLayoutVars>
          <dgm:chMax val="0"/>
          <dgm:bulletEnabled val="1"/>
        </dgm:presLayoutVars>
      </dgm:prSet>
      <dgm:spPr/>
    </dgm:pt>
    <dgm:pt modelId="{4D5C9A36-C9FF-4AD1-9A62-5C29DE49F65B}" type="pres">
      <dgm:prSet presAssocID="{1BEF4AF0-2FAA-4AA0-A6A9-8FBFB28B9E28}" presName="childText" presStyleLbl="revTx" presStyleIdx="2" presStyleCnt="3">
        <dgm:presLayoutVars>
          <dgm:bulletEnabled val="1"/>
        </dgm:presLayoutVars>
      </dgm:prSet>
      <dgm:spPr/>
    </dgm:pt>
  </dgm:ptLst>
  <dgm:cxnLst>
    <dgm:cxn modelId="{729E7001-93EB-410F-AF6A-6662AC6133B4}" srcId="{1BEF4AF0-2FAA-4AA0-A6A9-8FBFB28B9E28}" destId="{400E5CA6-37D2-4F9A-8E59-86CD620FDDC3}" srcOrd="1" destOrd="0" parTransId="{859E35B1-3F8C-4F7B-BC00-803EA5198726}" sibTransId="{6F4D14F6-6673-41FC-AC8D-B9A9E890E43E}"/>
    <dgm:cxn modelId="{2212A70A-4F1E-4738-89CD-E8702D91B3AB}" srcId="{2125081D-B937-423E-98E6-F3B2C214C389}" destId="{0361710F-6603-43EC-A943-FC0D26271726}" srcOrd="1" destOrd="0" parTransId="{B8B76F6C-D5F0-414A-924B-A9E522AEEBCD}" sibTransId="{8A9E9FE1-5C83-486B-B8D6-95A839862E1B}"/>
    <dgm:cxn modelId="{8CA7E40D-519A-4A4A-B25B-A85D9F17FA76}" type="presOf" srcId="{FBE7BAD1-3BC0-4B78-A8E2-D9534D538C5D}" destId="{55CF0FA2-A80E-4CA1-89A6-8FB137A59776}" srcOrd="0" destOrd="0" presId="urn:microsoft.com/office/officeart/2005/8/layout/vList2"/>
    <dgm:cxn modelId="{91FCD61A-C7CE-44E1-9FEE-3AEE6C5C461F}" srcId="{1BEF4AF0-2FAA-4AA0-A6A9-8FBFB28B9E28}" destId="{E57F361A-1662-4107-BC0E-99F213B292B6}" srcOrd="0" destOrd="0" parTransId="{84426D69-4A7C-45B7-A30F-0BC125CB7B64}" sibTransId="{21E1A12A-6E43-4EBE-89AC-6FD1B2D2CCBA}"/>
    <dgm:cxn modelId="{97A77620-30E5-4AE4-8F9D-9D07FFE86F82}" type="presOf" srcId="{8D5A4402-4AE4-45A8-9C6B-70159EE62A29}" destId="{16FCAC78-5120-4FDA-BD3E-5FD7E1733AF3}" srcOrd="0" destOrd="0" presId="urn:microsoft.com/office/officeart/2005/8/layout/vList2"/>
    <dgm:cxn modelId="{69703530-0017-4B31-B84D-8BA621E8CE2C}" type="presOf" srcId="{400E5CA6-37D2-4F9A-8E59-86CD620FDDC3}" destId="{4D5C9A36-C9FF-4AD1-9A62-5C29DE49F65B}" srcOrd="0" destOrd="1" presId="urn:microsoft.com/office/officeart/2005/8/layout/vList2"/>
    <dgm:cxn modelId="{F0029034-CA99-4D8A-915F-15FDCDBB63F1}" srcId="{2125081D-B937-423E-98E6-F3B2C214C389}" destId="{CCBD86C7-0DBF-470D-8BFF-15B7B953A9DD}" srcOrd="0" destOrd="0" parTransId="{ACFBA02F-CC64-4351-8CDB-148C4EA4C9E9}" sibTransId="{0E5FB829-6BF2-402B-A709-10CB32868D39}"/>
    <dgm:cxn modelId="{C691EA45-4A1E-4273-9F11-5B90F45FC818}" type="presOf" srcId="{E57F361A-1662-4107-BC0E-99F213B292B6}" destId="{4D5C9A36-C9FF-4AD1-9A62-5C29DE49F65B}" srcOrd="0" destOrd="0" presId="urn:microsoft.com/office/officeart/2005/8/layout/vList2"/>
    <dgm:cxn modelId="{D33DAB7C-B5EB-4C01-8EE9-302101FC238F}" srcId="{1BEF4AF0-2FAA-4AA0-A6A9-8FBFB28B9E28}" destId="{D9025112-BFEF-42BF-8CA2-409EC732B307}" srcOrd="3" destOrd="0" parTransId="{CCC7A843-8484-4591-BA44-0EE8D50154F0}" sibTransId="{5F03F02B-749C-4B62-A1EB-2C46B5D4F0E0}"/>
    <dgm:cxn modelId="{F2184B84-8213-4709-B58F-2346A07A8006}" srcId="{B618D31B-4490-475D-9054-4EBAFA32823F}" destId="{FBE7BAD1-3BC0-4B78-A8E2-D9534D538C5D}" srcOrd="0" destOrd="0" parTransId="{AD812BCD-3203-413C-848F-E1C9DA5BBF42}" sibTransId="{2757EE57-6B67-4DAA-9CB2-762233E0E6D5}"/>
    <dgm:cxn modelId="{6DA54195-DEC4-4E21-902B-8E4689E441F9}" srcId="{FBE7BAD1-3BC0-4B78-A8E2-D9534D538C5D}" destId="{8D5A4402-4AE4-45A8-9C6B-70159EE62A29}" srcOrd="0" destOrd="0" parTransId="{ADE4DF56-BC61-441D-A30C-E7FCD83C372E}" sibTransId="{99BED7EB-E3FE-42B4-9D13-FFDA3837D765}"/>
    <dgm:cxn modelId="{1871D99C-0942-440F-8087-6F484A14FCCF}" type="presOf" srcId="{D9025112-BFEF-42BF-8CA2-409EC732B307}" destId="{4D5C9A36-C9FF-4AD1-9A62-5C29DE49F65B}" srcOrd="0" destOrd="3" presId="urn:microsoft.com/office/officeart/2005/8/layout/vList2"/>
    <dgm:cxn modelId="{75A9219D-432F-4CFD-B129-528FAEF30C7C}" type="presOf" srcId="{B618D31B-4490-475D-9054-4EBAFA32823F}" destId="{0F7ED538-24BA-42C7-BA6A-56F603942B2B}" srcOrd="0" destOrd="0" presId="urn:microsoft.com/office/officeart/2005/8/layout/vList2"/>
    <dgm:cxn modelId="{2A95C4A6-44DD-4839-B7A2-0871EBA282D6}" type="presOf" srcId="{254162C7-F6EB-4851-ACAB-02300B0B781C}" destId="{16FCAC78-5120-4FDA-BD3E-5FD7E1733AF3}" srcOrd="0" destOrd="1" presId="urn:microsoft.com/office/officeart/2005/8/layout/vList2"/>
    <dgm:cxn modelId="{75E000A7-E664-4D1E-9B5A-25E6499E20C4}" type="presOf" srcId="{CCBD86C7-0DBF-470D-8BFF-15B7B953A9DD}" destId="{C7318AA8-E28C-40E5-83ED-9376982073A1}" srcOrd="0" destOrd="0" presId="urn:microsoft.com/office/officeart/2005/8/layout/vList2"/>
    <dgm:cxn modelId="{FEA16BAA-B6F9-4A92-A15E-B4B1DAFF58D1}" type="presOf" srcId="{0361710F-6603-43EC-A943-FC0D26271726}" destId="{C7318AA8-E28C-40E5-83ED-9376982073A1}" srcOrd="0" destOrd="1" presId="urn:microsoft.com/office/officeart/2005/8/layout/vList2"/>
    <dgm:cxn modelId="{DFFA33AE-F150-481A-B1FF-0FD5F799905F}" srcId="{1BEF4AF0-2FAA-4AA0-A6A9-8FBFB28B9E28}" destId="{36ABD961-241C-4860-BCD7-093311286761}" srcOrd="2" destOrd="0" parTransId="{A1828FCF-06C7-4724-A12B-457021E748A7}" sibTransId="{F1CED38B-5CC8-4F75-AFE2-39EE166E016F}"/>
    <dgm:cxn modelId="{984C27B6-D6D1-4DE3-8819-F15B83A1788D}" srcId="{B618D31B-4490-475D-9054-4EBAFA32823F}" destId="{1BEF4AF0-2FAA-4AA0-A6A9-8FBFB28B9E28}" srcOrd="2" destOrd="0" parTransId="{26A83A2C-6F0F-44B3-98FE-DC7556EA2879}" sibTransId="{07EF532D-54C9-4AE8-833B-180E481C3928}"/>
    <dgm:cxn modelId="{B6EB3ACE-931B-4725-802B-2491A9F8375F}" type="presOf" srcId="{2125081D-B937-423E-98E6-F3B2C214C389}" destId="{BE1BC15C-2548-48C3-A2C9-D0864D3A556E}" srcOrd="0" destOrd="0" presId="urn:microsoft.com/office/officeart/2005/8/layout/vList2"/>
    <dgm:cxn modelId="{499585CE-75FD-44FB-8E7E-A6E61352135F}" type="presOf" srcId="{1BEF4AF0-2FAA-4AA0-A6A9-8FBFB28B9E28}" destId="{B3F62863-0F19-4CB8-B3E0-0AE51B7908D0}" srcOrd="0" destOrd="0" presId="urn:microsoft.com/office/officeart/2005/8/layout/vList2"/>
    <dgm:cxn modelId="{5F406CDE-BB1B-4E80-A02F-29FFD8EFC1DE}" type="presOf" srcId="{36ABD961-241C-4860-BCD7-093311286761}" destId="{4D5C9A36-C9FF-4AD1-9A62-5C29DE49F65B}" srcOrd="0" destOrd="2" presId="urn:microsoft.com/office/officeart/2005/8/layout/vList2"/>
    <dgm:cxn modelId="{5DA493F1-1F3D-4422-8061-8F8207055B4E}" srcId="{FBE7BAD1-3BC0-4B78-A8E2-D9534D538C5D}" destId="{254162C7-F6EB-4851-ACAB-02300B0B781C}" srcOrd="1" destOrd="0" parTransId="{1376D865-47A2-49F9-91C8-9516396F06B5}" sibTransId="{099CF825-4CE5-41F3-84F9-3FFC3BD76FAA}"/>
    <dgm:cxn modelId="{1903DAFB-9298-4C55-9024-86271EABFCB9}" srcId="{B618D31B-4490-475D-9054-4EBAFA32823F}" destId="{2125081D-B937-423E-98E6-F3B2C214C389}" srcOrd="1" destOrd="0" parTransId="{2E7A587D-EABD-4016-91E5-DC00D2ACD116}" sibTransId="{FD0B608A-8203-44A5-BC9C-8B30233A48ED}"/>
    <dgm:cxn modelId="{91998E25-86E6-4B60-B9F1-EBB6F7693A49}" type="presParOf" srcId="{0F7ED538-24BA-42C7-BA6A-56F603942B2B}" destId="{55CF0FA2-A80E-4CA1-89A6-8FB137A59776}" srcOrd="0" destOrd="0" presId="urn:microsoft.com/office/officeart/2005/8/layout/vList2"/>
    <dgm:cxn modelId="{229490A5-DC86-426B-8EAD-CC763A4495DB}" type="presParOf" srcId="{0F7ED538-24BA-42C7-BA6A-56F603942B2B}" destId="{16FCAC78-5120-4FDA-BD3E-5FD7E1733AF3}" srcOrd="1" destOrd="0" presId="urn:microsoft.com/office/officeart/2005/8/layout/vList2"/>
    <dgm:cxn modelId="{438759CB-2D95-4427-8022-ED424172A29F}" type="presParOf" srcId="{0F7ED538-24BA-42C7-BA6A-56F603942B2B}" destId="{BE1BC15C-2548-48C3-A2C9-D0864D3A556E}" srcOrd="2" destOrd="0" presId="urn:microsoft.com/office/officeart/2005/8/layout/vList2"/>
    <dgm:cxn modelId="{08E31204-2D23-405F-92F6-7D1643EDBDE6}" type="presParOf" srcId="{0F7ED538-24BA-42C7-BA6A-56F603942B2B}" destId="{C7318AA8-E28C-40E5-83ED-9376982073A1}" srcOrd="3" destOrd="0" presId="urn:microsoft.com/office/officeart/2005/8/layout/vList2"/>
    <dgm:cxn modelId="{BE59CF49-ADB1-4F40-90AB-411D13D3B548}" type="presParOf" srcId="{0F7ED538-24BA-42C7-BA6A-56F603942B2B}" destId="{B3F62863-0F19-4CB8-B3E0-0AE51B7908D0}" srcOrd="4" destOrd="0" presId="urn:microsoft.com/office/officeart/2005/8/layout/vList2"/>
    <dgm:cxn modelId="{A9C0886C-D815-4C52-B683-B8ABFC9930D5}" type="presParOf" srcId="{0F7ED538-24BA-42C7-BA6A-56F603942B2B}" destId="{4D5C9A36-C9FF-4AD1-9A62-5C29DE49F65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618D31B-4490-475D-9054-4EBAFA3282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E7BAD1-3BC0-4B78-A8E2-D9534D538C5D}">
      <dgm:prSet/>
      <dgm:spPr/>
      <dgm:t>
        <a:bodyPr/>
        <a:lstStyle/>
        <a:p>
          <a:r>
            <a:rPr lang="en-US" baseline="0" dirty="0"/>
            <a:t>Right to improve and duty to maintain</a:t>
          </a:r>
          <a:endParaRPr lang="en-US" dirty="0"/>
        </a:p>
      </dgm:t>
    </dgm:pt>
    <dgm:pt modelId="{AD812BCD-3203-413C-848F-E1C9DA5BBF42}" type="parTrans" cxnId="{F2184B84-8213-4709-B58F-2346A07A8006}">
      <dgm:prSet/>
      <dgm:spPr/>
      <dgm:t>
        <a:bodyPr/>
        <a:lstStyle/>
        <a:p>
          <a:endParaRPr lang="en-US"/>
        </a:p>
      </dgm:t>
    </dgm:pt>
    <dgm:pt modelId="{2757EE57-6B67-4DAA-9CB2-762233E0E6D5}" type="sibTrans" cxnId="{F2184B84-8213-4709-B58F-2346A07A8006}">
      <dgm:prSet/>
      <dgm:spPr/>
      <dgm:t>
        <a:bodyPr/>
        <a:lstStyle/>
        <a:p>
          <a:endParaRPr lang="en-US"/>
        </a:p>
      </dgm:t>
    </dgm:pt>
    <dgm:pt modelId="{8D5A4402-4AE4-45A8-9C6B-70159EE62A29}">
      <dgm:prSet/>
      <dgm:spPr/>
      <dgm:t>
        <a:bodyPr/>
        <a:lstStyle/>
        <a:p>
          <a:r>
            <a:rPr lang="en-US" dirty="0"/>
            <a:t>Who can improve?</a:t>
          </a:r>
        </a:p>
      </dgm:t>
    </dgm:pt>
    <dgm:pt modelId="{ADE4DF56-BC61-441D-A30C-E7FCD83C372E}" type="parTrans" cxnId="{6DA54195-DEC4-4E21-902B-8E4689E441F9}">
      <dgm:prSet/>
      <dgm:spPr/>
      <dgm:t>
        <a:bodyPr/>
        <a:lstStyle/>
        <a:p>
          <a:endParaRPr lang="en-US"/>
        </a:p>
      </dgm:t>
    </dgm:pt>
    <dgm:pt modelId="{99BED7EB-E3FE-42B4-9D13-FFDA3837D765}" type="sibTrans" cxnId="{6DA54195-DEC4-4E21-902B-8E4689E441F9}">
      <dgm:prSet/>
      <dgm:spPr/>
      <dgm:t>
        <a:bodyPr/>
        <a:lstStyle/>
        <a:p>
          <a:endParaRPr lang="en-US"/>
        </a:p>
      </dgm:t>
    </dgm:pt>
    <dgm:pt modelId="{254162C7-F6EB-4851-ACAB-02300B0B781C}">
      <dgm:prSet/>
      <dgm:spPr/>
      <dgm:t>
        <a:bodyPr/>
        <a:lstStyle/>
        <a:p>
          <a:r>
            <a:rPr lang="en-US" dirty="0"/>
            <a:t>Scope of required maintenance and allowed improvements</a:t>
          </a:r>
        </a:p>
      </dgm:t>
    </dgm:pt>
    <dgm:pt modelId="{1376D865-47A2-49F9-91C8-9516396F06B5}" type="parTrans" cxnId="{5DA493F1-1F3D-4422-8061-8F8207055B4E}">
      <dgm:prSet/>
      <dgm:spPr/>
      <dgm:t>
        <a:bodyPr/>
        <a:lstStyle/>
        <a:p>
          <a:endParaRPr lang="en-US"/>
        </a:p>
      </dgm:t>
    </dgm:pt>
    <dgm:pt modelId="{099CF825-4CE5-41F3-84F9-3FFC3BD76FAA}" type="sibTrans" cxnId="{5DA493F1-1F3D-4422-8061-8F8207055B4E}">
      <dgm:prSet/>
      <dgm:spPr/>
      <dgm:t>
        <a:bodyPr/>
        <a:lstStyle/>
        <a:p>
          <a:endParaRPr lang="en-US"/>
        </a:p>
      </dgm:t>
    </dgm:pt>
    <dgm:pt modelId="{2125081D-B937-423E-98E6-F3B2C214C389}">
      <dgm:prSet/>
      <dgm:spPr/>
      <dgm:t>
        <a:bodyPr/>
        <a:lstStyle/>
        <a:p>
          <a:r>
            <a:rPr lang="en-US" dirty="0"/>
            <a:t>Termination</a:t>
          </a:r>
        </a:p>
      </dgm:t>
    </dgm:pt>
    <dgm:pt modelId="{2E7A587D-EABD-4016-91E5-DC00D2ACD116}" type="parTrans" cxnId="{1903DAFB-9298-4C55-9024-86271EABFCB9}">
      <dgm:prSet/>
      <dgm:spPr/>
      <dgm:t>
        <a:bodyPr/>
        <a:lstStyle/>
        <a:p>
          <a:endParaRPr lang="en-US"/>
        </a:p>
      </dgm:t>
    </dgm:pt>
    <dgm:pt modelId="{FD0B608A-8203-44A5-BC9C-8B30233A48ED}" type="sibTrans" cxnId="{1903DAFB-9298-4C55-9024-86271EABFCB9}">
      <dgm:prSet/>
      <dgm:spPr/>
      <dgm:t>
        <a:bodyPr/>
        <a:lstStyle/>
        <a:p>
          <a:endParaRPr lang="en-US"/>
        </a:p>
      </dgm:t>
    </dgm:pt>
    <dgm:pt modelId="{CCBD86C7-0DBF-470D-8BFF-15B7B953A9DD}">
      <dgm:prSet/>
      <dgm:spPr/>
      <dgm:t>
        <a:bodyPr/>
        <a:lstStyle/>
        <a:p>
          <a:r>
            <a:rPr lang="en-US" dirty="0"/>
            <a:t>Perpetual v. termination date</a:t>
          </a:r>
        </a:p>
      </dgm:t>
    </dgm:pt>
    <dgm:pt modelId="{ACFBA02F-CC64-4351-8CDB-148C4EA4C9E9}" type="parTrans" cxnId="{F0029034-CA99-4D8A-915F-15FDCDBB63F1}">
      <dgm:prSet/>
      <dgm:spPr/>
      <dgm:t>
        <a:bodyPr/>
        <a:lstStyle/>
        <a:p>
          <a:endParaRPr lang="en-US"/>
        </a:p>
      </dgm:t>
    </dgm:pt>
    <dgm:pt modelId="{0E5FB829-6BF2-402B-A709-10CB32868D39}" type="sibTrans" cxnId="{F0029034-CA99-4D8A-915F-15FDCDBB63F1}">
      <dgm:prSet/>
      <dgm:spPr/>
      <dgm:t>
        <a:bodyPr/>
        <a:lstStyle/>
        <a:p>
          <a:endParaRPr lang="en-US"/>
        </a:p>
      </dgm:t>
    </dgm:pt>
    <dgm:pt modelId="{16D2EC52-7FDC-4D61-937E-AECD9159945F}">
      <dgm:prSet/>
      <dgm:spPr/>
      <dgm:t>
        <a:bodyPr/>
        <a:lstStyle/>
        <a:p>
          <a:r>
            <a:rPr lang="en-US" dirty="0"/>
            <a:t>How are costs imposed – allocated, no obligation or fixed duty</a:t>
          </a:r>
        </a:p>
      </dgm:t>
    </dgm:pt>
    <dgm:pt modelId="{67F25573-16FD-40E2-B865-0265C6E0C86C}" type="parTrans" cxnId="{0C0CCBFF-4417-4A10-986F-081C53625178}">
      <dgm:prSet/>
      <dgm:spPr/>
      <dgm:t>
        <a:bodyPr/>
        <a:lstStyle/>
        <a:p>
          <a:endParaRPr lang="en-US"/>
        </a:p>
      </dgm:t>
    </dgm:pt>
    <dgm:pt modelId="{670F4BD2-7374-4082-81BB-4A3C4352CD43}" type="sibTrans" cxnId="{0C0CCBFF-4417-4A10-986F-081C53625178}">
      <dgm:prSet/>
      <dgm:spPr/>
      <dgm:t>
        <a:bodyPr/>
        <a:lstStyle/>
        <a:p>
          <a:endParaRPr lang="en-US"/>
        </a:p>
      </dgm:t>
    </dgm:pt>
    <dgm:pt modelId="{BE5FE710-AF0E-422E-A6A8-1B37ACA513E5}">
      <dgm:prSet/>
      <dgm:spPr/>
      <dgm:t>
        <a:bodyPr/>
        <a:lstStyle/>
        <a:p>
          <a:r>
            <a:rPr lang="en-US" dirty="0"/>
            <a:t>Termination if other access is available</a:t>
          </a:r>
        </a:p>
      </dgm:t>
    </dgm:pt>
    <dgm:pt modelId="{9E13C6D2-BDD5-4077-A986-DA76203CD6C4}" type="parTrans" cxnId="{8F253907-0B04-40B2-91F9-126ACA0E7D46}">
      <dgm:prSet/>
      <dgm:spPr/>
      <dgm:t>
        <a:bodyPr/>
        <a:lstStyle/>
        <a:p>
          <a:endParaRPr lang="en-US"/>
        </a:p>
      </dgm:t>
    </dgm:pt>
    <dgm:pt modelId="{7F582141-2DD9-4138-8719-4DABFB067EBC}" type="sibTrans" cxnId="{8F253907-0B04-40B2-91F9-126ACA0E7D46}">
      <dgm:prSet/>
      <dgm:spPr/>
      <dgm:t>
        <a:bodyPr/>
        <a:lstStyle/>
        <a:p>
          <a:endParaRPr lang="en-US"/>
        </a:p>
      </dgm:t>
    </dgm:pt>
    <dgm:pt modelId="{A57B4C92-5676-48F7-9B85-88BD638C8F77}">
      <dgm:prSet/>
      <dgm:spPr/>
      <dgm:t>
        <a:bodyPr/>
        <a:lstStyle/>
        <a:p>
          <a:r>
            <a:rPr lang="en-US" dirty="0"/>
            <a:t>Triggered by condition</a:t>
          </a:r>
        </a:p>
      </dgm:t>
    </dgm:pt>
    <dgm:pt modelId="{3CEE4F54-5336-4EDE-BDD7-CCCE7E628E9B}" type="parTrans" cxnId="{75510220-A9D1-4B59-8EF7-BB86E87D7213}">
      <dgm:prSet/>
      <dgm:spPr/>
      <dgm:t>
        <a:bodyPr/>
        <a:lstStyle/>
        <a:p>
          <a:endParaRPr lang="en-US"/>
        </a:p>
      </dgm:t>
    </dgm:pt>
    <dgm:pt modelId="{039F7562-534A-4236-B8F4-861D2B4708E5}" type="sibTrans" cxnId="{75510220-A9D1-4B59-8EF7-BB86E87D7213}">
      <dgm:prSet/>
      <dgm:spPr/>
      <dgm:t>
        <a:bodyPr/>
        <a:lstStyle/>
        <a:p>
          <a:endParaRPr lang="en-US"/>
        </a:p>
      </dgm:t>
    </dgm:pt>
    <dgm:pt modelId="{5199C44F-B03A-4E5C-8AF0-7336EFB107BC}">
      <dgm:prSet/>
      <dgm:spPr/>
      <dgm:t>
        <a:bodyPr/>
        <a:lstStyle/>
        <a:p>
          <a:r>
            <a:rPr lang="en-US" baseline="0" dirty="0"/>
            <a:t>Purpose of the easement</a:t>
          </a:r>
          <a:endParaRPr lang="en-US" dirty="0"/>
        </a:p>
      </dgm:t>
    </dgm:pt>
    <dgm:pt modelId="{C0558909-4A1F-4BFA-B6D3-A9458081D2D9}" type="parTrans" cxnId="{505FCD76-BF50-4A3A-AC5C-E5DF4306715A}">
      <dgm:prSet/>
      <dgm:spPr/>
      <dgm:t>
        <a:bodyPr/>
        <a:lstStyle/>
        <a:p>
          <a:endParaRPr lang="en-US"/>
        </a:p>
      </dgm:t>
    </dgm:pt>
    <dgm:pt modelId="{06B2468E-53F1-44D7-9D9B-95A63D29EDB0}" type="sibTrans" cxnId="{505FCD76-BF50-4A3A-AC5C-E5DF4306715A}">
      <dgm:prSet/>
      <dgm:spPr/>
      <dgm:t>
        <a:bodyPr/>
        <a:lstStyle/>
        <a:p>
          <a:endParaRPr lang="en-US"/>
        </a:p>
      </dgm:t>
    </dgm:pt>
    <dgm:pt modelId="{FD86BEE6-08F9-4A9C-9053-ED3EB6ADFDFF}">
      <dgm:prSet/>
      <dgm:spPr/>
      <dgm:t>
        <a:bodyPr/>
        <a:lstStyle/>
        <a:p>
          <a:r>
            <a:rPr lang="en-US" dirty="0"/>
            <a:t>Ingress and egress v. access</a:t>
          </a:r>
        </a:p>
      </dgm:t>
    </dgm:pt>
    <dgm:pt modelId="{7B9D2D11-AF01-4F71-A2DB-0DD0657245C2}" type="parTrans" cxnId="{603E21AF-06A1-4692-B566-71F8853D4ABF}">
      <dgm:prSet/>
      <dgm:spPr/>
      <dgm:t>
        <a:bodyPr/>
        <a:lstStyle/>
        <a:p>
          <a:endParaRPr lang="en-US"/>
        </a:p>
      </dgm:t>
    </dgm:pt>
    <dgm:pt modelId="{18C2F9BB-A326-4EB0-929B-24B77598EA68}" type="sibTrans" cxnId="{603E21AF-06A1-4692-B566-71F8853D4ABF}">
      <dgm:prSet/>
      <dgm:spPr/>
      <dgm:t>
        <a:bodyPr/>
        <a:lstStyle/>
        <a:p>
          <a:endParaRPr lang="en-US"/>
        </a:p>
      </dgm:t>
    </dgm:pt>
    <dgm:pt modelId="{683BABBD-2398-4E7C-AC82-867C7D7B88BA}">
      <dgm:prSet/>
      <dgm:spPr/>
      <dgm:t>
        <a:bodyPr/>
        <a:lstStyle/>
        <a:p>
          <a:r>
            <a:rPr lang="en-US" dirty="0"/>
            <a:t>Are utilities included?</a:t>
          </a:r>
        </a:p>
      </dgm:t>
    </dgm:pt>
    <dgm:pt modelId="{F16377C1-7DF5-4763-9B0E-6212E0525756}" type="parTrans" cxnId="{7885B401-4067-4CD3-91AD-644B6CA4D5D7}">
      <dgm:prSet/>
      <dgm:spPr/>
      <dgm:t>
        <a:bodyPr/>
        <a:lstStyle/>
        <a:p>
          <a:endParaRPr lang="en-US"/>
        </a:p>
      </dgm:t>
    </dgm:pt>
    <dgm:pt modelId="{BB945BDB-F83F-4A39-8C9B-A2B961BE5A81}" type="sibTrans" cxnId="{7885B401-4067-4CD3-91AD-644B6CA4D5D7}">
      <dgm:prSet/>
      <dgm:spPr/>
      <dgm:t>
        <a:bodyPr/>
        <a:lstStyle/>
        <a:p>
          <a:endParaRPr lang="en-US"/>
        </a:p>
      </dgm:t>
    </dgm:pt>
    <dgm:pt modelId="{DECB2B35-1364-4F54-9F54-2F8011BF07F5}">
      <dgm:prSet/>
      <dgm:spPr/>
      <dgm:t>
        <a:bodyPr/>
        <a:lstStyle/>
        <a:p>
          <a:r>
            <a:rPr lang="en-US" dirty="0"/>
            <a:t>Residential v. development v. retail</a:t>
          </a:r>
        </a:p>
      </dgm:t>
    </dgm:pt>
    <dgm:pt modelId="{0D641BC5-84B0-4EC0-9971-15B2E6760F89}" type="parTrans" cxnId="{A5DDB74A-0BE8-4F54-A883-FF5C30C958E0}">
      <dgm:prSet/>
      <dgm:spPr/>
      <dgm:t>
        <a:bodyPr/>
        <a:lstStyle/>
        <a:p>
          <a:endParaRPr lang="en-US"/>
        </a:p>
      </dgm:t>
    </dgm:pt>
    <dgm:pt modelId="{ECC8EDAC-66A4-4347-84F4-DFE876ACF820}" type="sibTrans" cxnId="{A5DDB74A-0BE8-4F54-A883-FF5C30C958E0}">
      <dgm:prSet/>
      <dgm:spPr/>
      <dgm:t>
        <a:bodyPr/>
        <a:lstStyle/>
        <a:p>
          <a:endParaRPr lang="en-US"/>
        </a:p>
      </dgm:t>
    </dgm:pt>
    <dgm:pt modelId="{386A7EA5-1EAD-466A-9CB8-997812C13454}">
      <dgm:prSet/>
      <dgm:spPr/>
      <dgm:t>
        <a:bodyPr/>
        <a:lstStyle/>
        <a:p>
          <a:r>
            <a:rPr lang="en-US" dirty="0"/>
            <a:t>Are gates allowed?</a:t>
          </a:r>
        </a:p>
      </dgm:t>
    </dgm:pt>
    <dgm:pt modelId="{65F05987-C3DB-47FB-9FE5-B94403E936AA}" type="parTrans" cxnId="{57F83AA7-783E-4EB0-81DD-CE9E5FA42170}">
      <dgm:prSet/>
      <dgm:spPr/>
      <dgm:t>
        <a:bodyPr/>
        <a:lstStyle/>
        <a:p>
          <a:endParaRPr lang="en-US"/>
        </a:p>
      </dgm:t>
    </dgm:pt>
    <dgm:pt modelId="{FF664FCB-FCC5-461F-AE1E-6F90831BE03F}" type="sibTrans" cxnId="{57F83AA7-783E-4EB0-81DD-CE9E5FA42170}">
      <dgm:prSet/>
      <dgm:spPr/>
      <dgm:t>
        <a:bodyPr/>
        <a:lstStyle/>
        <a:p>
          <a:endParaRPr lang="en-US"/>
        </a:p>
      </dgm:t>
    </dgm:pt>
    <dgm:pt modelId="{0F7ED538-24BA-42C7-BA6A-56F603942B2B}" type="pres">
      <dgm:prSet presAssocID="{B618D31B-4490-475D-9054-4EBAFA32823F}" presName="linear" presStyleCnt="0">
        <dgm:presLayoutVars>
          <dgm:animLvl val="lvl"/>
          <dgm:resizeHandles val="exact"/>
        </dgm:presLayoutVars>
      </dgm:prSet>
      <dgm:spPr/>
    </dgm:pt>
    <dgm:pt modelId="{06C163C7-8A82-4298-B136-08239659F12F}" type="pres">
      <dgm:prSet presAssocID="{5199C44F-B03A-4E5C-8AF0-7336EFB107BC}" presName="parentText" presStyleLbl="node1" presStyleIdx="0" presStyleCnt="3">
        <dgm:presLayoutVars>
          <dgm:chMax val="0"/>
          <dgm:bulletEnabled val="1"/>
        </dgm:presLayoutVars>
      </dgm:prSet>
      <dgm:spPr/>
    </dgm:pt>
    <dgm:pt modelId="{5745DD69-54D4-4024-A35B-41B23778E1FB}" type="pres">
      <dgm:prSet presAssocID="{5199C44F-B03A-4E5C-8AF0-7336EFB107BC}" presName="childText" presStyleLbl="revTx" presStyleIdx="0" presStyleCnt="3">
        <dgm:presLayoutVars>
          <dgm:bulletEnabled val="1"/>
        </dgm:presLayoutVars>
      </dgm:prSet>
      <dgm:spPr/>
    </dgm:pt>
    <dgm:pt modelId="{55CF0FA2-A80E-4CA1-89A6-8FB137A59776}" type="pres">
      <dgm:prSet presAssocID="{FBE7BAD1-3BC0-4B78-A8E2-D9534D538C5D}" presName="parentText" presStyleLbl="node1" presStyleIdx="1" presStyleCnt="3">
        <dgm:presLayoutVars>
          <dgm:chMax val="0"/>
          <dgm:bulletEnabled val="1"/>
        </dgm:presLayoutVars>
      </dgm:prSet>
      <dgm:spPr/>
    </dgm:pt>
    <dgm:pt modelId="{16FCAC78-5120-4FDA-BD3E-5FD7E1733AF3}" type="pres">
      <dgm:prSet presAssocID="{FBE7BAD1-3BC0-4B78-A8E2-D9534D538C5D}" presName="childText" presStyleLbl="revTx" presStyleIdx="1" presStyleCnt="3">
        <dgm:presLayoutVars>
          <dgm:bulletEnabled val="1"/>
        </dgm:presLayoutVars>
      </dgm:prSet>
      <dgm:spPr/>
    </dgm:pt>
    <dgm:pt modelId="{BE1BC15C-2548-48C3-A2C9-D0864D3A556E}" type="pres">
      <dgm:prSet presAssocID="{2125081D-B937-423E-98E6-F3B2C214C389}" presName="parentText" presStyleLbl="node1" presStyleIdx="2" presStyleCnt="3">
        <dgm:presLayoutVars>
          <dgm:chMax val="0"/>
          <dgm:bulletEnabled val="1"/>
        </dgm:presLayoutVars>
      </dgm:prSet>
      <dgm:spPr/>
    </dgm:pt>
    <dgm:pt modelId="{C7318AA8-E28C-40E5-83ED-9376982073A1}" type="pres">
      <dgm:prSet presAssocID="{2125081D-B937-423E-98E6-F3B2C214C389}" presName="childText" presStyleLbl="revTx" presStyleIdx="2" presStyleCnt="3">
        <dgm:presLayoutVars>
          <dgm:bulletEnabled val="1"/>
        </dgm:presLayoutVars>
      </dgm:prSet>
      <dgm:spPr/>
    </dgm:pt>
  </dgm:ptLst>
  <dgm:cxnLst>
    <dgm:cxn modelId="{7885B401-4067-4CD3-91AD-644B6CA4D5D7}" srcId="{5199C44F-B03A-4E5C-8AF0-7336EFB107BC}" destId="{683BABBD-2398-4E7C-AC82-867C7D7B88BA}" srcOrd="1" destOrd="0" parTransId="{F16377C1-7DF5-4763-9B0E-6212E0525756}" sibTransId="{BB945BDB-F83F-4A39-8C9B-A2B961BE5A81}"/>
    <dgm:cxn modelId="{8F253907-0B04-40B2-91F9-126ACA0E7D46}" srcId="{2125081D-B937-423E-98E6-F3B2C214C389}" destId="{BE5FE710-AF0E-422E-A6A8-1B37ACA513E5}" srcOrd="1" destOrd="0" parTransId="{9E13C6D2-BDD5-4077-A986-DA76203CD6C4}" sibTransId="{7F582141-2DD9-4138-8719-4DABFB067EBC}"/>
    <dgm:cxn modelId="{8CA7E40D-519A-4A4A-B25B-A85D9F17FA76}" type="presOf" srcId="{FBE7BAD1-3BC0-4B78-A8E2-D9534D538C5D}" destId="{55CF0FA2-A80E-4CA1-89A6-8FB137A59776}" srcOrd="0" destOrd="0" presId="urn:microsoft.com/office/officeart/2005/8/layout/vList2"/>
    <dgm:cxn modelId="{69C2C51B-3562-409D-AEBA-F3CF93B86DCF}" type="presOf" srcId="{A57B4C92-5676-48F7-9B85-88BD638C8F77}" destId="{C7318AA8-E28C-40E5-83ED-9376982073A1}" srcOrd="0" destOrd="2" presId="urn:microsoft.com/office/officeart/2005/8/layout/vList2"/>
    <dgm:cxn modelId="{AD87591C-0202-472D-BA1E-3D2940D1C964}" type="presOf" srcId="{DECB2B35-1364-4F54-9F54-2F8011BF07F5}" destId="{5745DD69-54D4-4024-A35B-41B23778E1FB}" srcOrd="0" destOrd="2" presId="urn:microsoft.com/office/officeart/2005/8/layout/vList2"/>
    <dgm:cxn modelId="{665C051F-5520-42CA-AE12-2621E2C9DD35}" type="presOf" srcId="{16D2EC52-7FDC-4D61-937E-AECD9159945F}" destId="{16FCAC78-5120-4FDA-BD3E-5FD7E1733AF3}" srcOrd="0" destOrd="1" presId="urn:microsoft.com/office/officeart/2005/8/layout/vList2"/>
    <dgm:cxn modelId="{75510220-A9D1-4B59-8EF7-BB86E87D7213}" srcId="{2125081D-B937-423E-98E6-F3B2C214C389}" destId="{A57B4C92-5676-48F7-9B85-88BD638C8F77}" srcOrd="2" destOrd="0" parTransId="{3CEE4F54-5336-4EDE-BDD7-CCCE7E628E9B}" sibTransId="{039F7562-534A-4236-B8F4-861D2B4708E5}"/>
    <dgm:cxn modelId="{97A77620-30E5-4AE4-8F9D-9D07FFE86F82}" type="presOf" srcId="{8D5A4402-4AE4-45A8-9C6B-70159EE62A29}" destId="{16FCAC78-5120-4FDA-BD3E-5FD7E1733AF3}" srcOrd="0" destOrd="0" presId="urn:microsoft.com/office/officeart/2005/8/layout/vList2"/>
    <dgm:cxn modelId="{F0029034-CA99-4D8A-915F-15FDCDBB63F1}" srcId="{2125081D-B937-423E-98E6-F3B2C214C389}" destId="{CCBD86C7-0DBF-470D-8BFF-15B7B953A9DD}" srcOrd="0" destOrd="0" parTransId="{ACFBA02F-CC64-4351-8CDB-148C4EA4C9E9}" sibTransId="{0E5FB829-6BF2-402B-A709-10CB32868D39}"/>
    <dgm:cxn modelId="{5CC5005B-EAD0-4760-A54C-B33D5F5FDF23}" type="presOf" srcId="{5199C44F-B03A-4E5C-8AF0-7336EFB107BC}" destId="{06C163C7-8A82-4298-B136-08239659F12F}" srcOrd="0" destOrd="0" presId="urn:microsoft.com/office/officeart/2005/8/layout/vList2"/>
    <dgm:cxn modelId="{3C57985D-6C75-4AA1-8594-0284B8F0A6C8}" type="presOf" srcId="{386A7EA5-1EAD-466A-9CB8-997812C13454}" destId="{16FCAC78-5120-4FDA-BD3E-5FD7E1733AF3}" srcOrd="0" destOrd="3" presId="urn:microsoft.com/office/officeart/2005/8/layout/vList2"/>
    <dgm:cxn modelId="{2822C963-9DCD-494D-968A-75E625A49511}" type="presOf" srcId="{BE5FE710-AF0E-422E-A6A8-1B37ACA513E5}" destId="{C7318AA8-E28C-40E5-83ED-9376982073A1}" srcOrd="0" destOrd="1" presId="urn:microsoft.com/office/officeart/2005/8/layout/vList2"/>
    <dgm:cxn modelId="{A5DDB74A-0BE8-4F54-A883-FF5C30C958E0}" srcId="{5199C44F-B03A-4E5C-8AF0-7336EFB107BC}" destId="{DECB2B35-1364-4F54-9F54-2F8011BF07F5}" srcOrd="2" destOrd="0" parTransId="{0D641BC5-84B0-4EC0-9971-15B2E6760F89}" sibTransId="{ECC8EDAC-66A4-4347-84F4-DFE876ACF820}"/>
    <dgm:cxn modelId="{4F1BB973-2D90-4D2F-B86B-C8DEA1C2BD98}" type="presOf" srcId="{FD86BEE6-08F9-4A9C-9053-ED3EB6ADFDFF}" destId="{5745DD69-54D4-4024-A35B-41B23778E1FB}" srcOrd="0" destOrd="0" presId="urn:microsoft.com/office/officeart/2005/8/layout/vList2"/>
    <dgm:cxn modelId="{505FCD76-BF50-4A3A-AC5C-E5DF4306715A}" srcId="{B618D31B-4490-475D-9054-4EBAFA32823F}" destId="{5199C44F-B03A-4E5C-8AF0-7336EFB107BC}" srcOrd="0" destOrd="0" parTransId="{C0558909-4A1F-4BFA-B6D3-A9458081D2D9}" sibTransId="{06B2468E-53F1-44D7-9D9B-95A63D29EDB0}"/>
    <dgm:cxn modelId="{F2184B84-8213-4709-B58F-2346A07A8006}" srcId="{B618D31B-4490-475D-9054-4EBAFA32823F}" destId="{FBE7BAD1-3BC0-4B78-A8E2-D9534D538C5D}" srcOrd="1" destOrd="0" parTransId="{AD812BCD-3203-413C-848F-E1C9DA5BBF42}" sibTransId="{2757EE57-6B67-4DAA-9CB2-762233E0E6D5}"/>
    <dgm:cxn modelId="{6DA54195-DEC4-4E21-902B-8E4689E441F9}" srcId="{FBE7BAD1-3BC0-4B78-A8E2-D9534D538C5D}" destId="{8D5A4402-4AE4-45A8-9C6B-70159EE62A29}" srcOrd="0" destOrd="0" parTransId="{ADE4DF56-BC61-441D-A30C-E7FCD83C372E}" sibTransId="{99BED7EB-E3FE-42B4-9D13-FFDA3837D765}"/>
    <dgm:cxn modelId="{75A9219D-432F-4CFD-B129-528FAEF30C7C}" type="presOf" srcId="{B618D31B-4490-475D-9054-4EBAFA32823F}" destId="{0F7ED538-24BA-42C7-BA6A-56F603942B2B}" srcOrd="0" destOrd="0" presId="urn:microsoft.com/office/officeart/2005/8/layout/vList2"/>
    <dgm:cxn modelId="{2A95C4A6-44DD-4839-B7A2-0871EBA282D6}" type="presOf" srcId="{254162C7-F6EB-4851-ACAB-02300B0B781C}" destId="{16FCAC78-5120-4FDA-BD3E-5FD7E1733AF3}" srcOrd="0" destOrd="2" presId="urn:microsoft.com/office/officeart/2005/8/layout/vList2"/>
    <dgm:cxn modelId="{75E000A7-E664-4D1E-9B5A-25E6499E20C4}" type="presOf" srcId="{CCBD86C7-0DBF-470D-8BFF-15B7B953A9DD}" destId="{C7318AA8-E28C-40E5-83ED-9376982073A1}" srcOrd="0" destOrd="0" presId="urn:microsoft.com/office/officeart/2005/8/layout/vList2"/>
    <dgm:cxn modelId="{57F83AA7-783E-4EB0-81DD-CE9E5FA42170}" srcId="{FBE7BAD1-3BC0-4B78-A8E2-D9534D538C5D}" destId="{386A7EA5-1EAD-466A-9CB8-997812C13454}" srcOrd="3" destOrd="0" parTransId="{65F05987-C3DB-47FB-9FE5-B94403E936AA}" sibTransId="{FF664FCB-FCC5-461F-AE1E-6F90831BE03F}"/>
    <dgm:cxn modelId="{603E21AF-06A1-4692-B566-71F8853D4ABF}" srcId="{5199C44F-B03A-4E5C-8AF0-7336EFB107BC}" destId="{FD86BEE6-08F9-4A9C-9053-ED3EB6ADFDFF}" srcOrd="0" destOrd="0" parTransId="{7B9D2D11-AF01-4F71-A2DB-0DD0657245C2}" sibTransId="{18C2F9BB-A326-4EB0-929B-24B77598EA68}"/>
    <dgm:cxn modelId="{17E774B4-7A21-4AD4-963A-CE8434513788}" type="presOf" srcId="{683BABBD-2398-4E7C-AC82-867C7D7B88BA}" destId="{5745DD69-54D4-4024-A35B-41B23778E1FB}" srcOrd="0" destOrd="1" presId="urn:microsoft.com/office/officeart/2005/8/layout/vList2"/>
    <dgm:cxn modelId="{B6EB3ACE-931B-4725-802B-2491A9F8375F}" type="presOf" srcId="{2125081D-B937-423E-98E6-F3B2C214C389}" destId="{BE1BC15C-2548-48C3-A2C9-D0864D3A556E}" srcOrd="0" destOrd="0" presId="urn:microsoft.com/office/officeart/2005/8/layout/vList2"/>
    <dgm:cxn modelId="{5DA493F1-1F3D-4422-8061-8F8207055B4E}" srcId="{FBE7BAD1-3BC0-4B78-A8E2-D9534D538C5D}" destId="{254162C7-F6EB-4851-ACAB-02300B0B781C}" srcOrd="2" destOrd="0" parTransId="{1376D865-47A2-49F9-91C8-9516396F06B5}" sibTransId="{099CF825-4CE5-41F3-84F9-3FFC3BD76FAA}"/>
    <dgm:cxn modelId="{1903DAFB-9298-4C55-9024-86271EABFCB9}" srcId="{B618D31B-4490-475D-9054-4EBAFA32823F}" destId="{2125081D-B937-423E-98E6-F3B2C214C389}" srcOrd="2" destOrd="0" parTransId="{2E7A587D-EABD-4016-91E5-DC00D2ACD116}" sibTransId="{FD0B608A-8203-44A5-BC9C-8B30233A48ED}"/>
    <dgm:cxn modelId="{0C0CCBFF-4417-4A10-986F-081C53625178}" srcId="{FBE7BAD1-3BC0-4B78-A8E2-D9534D538C5D}" destId="{16D2EC52-7FDC-4D61-937E-AECD9159945F}" srcOrd="1" destOrd="0" parTransId="{67F25573-16FD-40E2-B865-0265C6E0C86C}" sibTransId="{670F4BD2-7374-4082-81BB-4A3C4352CD43}"/>
    <dgm:cxn modelId="{EFBD5658-C505-4CE6-956C-1EC8A92C7A58}" type="presParOf" srcId="{0F7ED538-24BA-42C7-BA6A-56F603942B2B}" destId="{06C163C7-8A82-4298-B136-08239659F12F}" srcOrd="0" destOrd="0" presId="urn:microsoft.com/office/officeart/2005/8/layout/vList2"/>
    <dgm:cxn modelId="{2C757791-6496-4922-A5E6-AAA418198F0F}" type="presParOf" srcId="{0F7ED538-24BA-42C7-BA6A-56F603942B2B}" destId="{5745DD69-54D4-4024-A35B-41B23778E1FB}" srcOrd="1" destOrd="0" presId="urn:microsoft.com/office/officeart/2005/8/layout/vList2"/>
    <dgm:cxn modelId="{91998E25-86E6-4B60-B9F1-EBB6F7693A49}" type="presParOf" srcId="{0F7ED538-24BA-42C7-BA6A-56F603942B2B}" destId="{55CF0FA2-A80E-4CA1-89A6-8FB137A59776}" srcOrd="2" destOrd="0" presId="urn:microsoft.com/office/officeart/2005/8/layout/vList2"/>
    <dgm:cxn modelId="{229490A5-DC86-426B-8EAD-CC763A4495DB}" type="presParOf" srcId="{0F7ED538-24BA-42C7-BA6A-56F603942B2B}" destId="{16FCAC78-5120-4FDA-BD3E-5FD7E1733AF3}" srcOrd="3" destOrd="0" presId="urn:microsoft.com/office/officeart/2005/8/layout/vList2"/>
    <dgm:cxn modelId="{438759CB-2D95-4427-8022-ED424172A29F}" type="presParOf" srcId="{0F7ED538-24BA-42C7-BA6A-56F603942B2B}" destId="{BE1BC15C-2548-48C3-A2C9-D0864D3A556E}" srcOrd="4" destOrd="0" presId="urn:microsoft.com/office/officeart/2005/8/layout/vList2"/>
    <dgm:cxn modelId="{08E31204-2D23-405F-92F6-7D1643EDBDE6}" type="presParOf" srcId="{0F7ED538-24BA-42C7-BA6A-56F603942B2B}" destId="{C7318AA8-E28C-40E5-83ED-9376982073A1}"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527C66-9007-4499-8B1F-C48FC6755089}"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9ABB4E36-300A-400C-8E5B-C5592A054E57}">
      <dgm:prSet/>
      <dgm:spPr/>
      <dgm:t>
        <a:bodyPr/>
        <a:lstStyle/>
        <a:p>
          <a:r>
            <a:rPr lang="en-US" dirty="0"/>
            <a:t>Appurtenant</a:t>
          </a:r>
        </a:p>
      </dgm:t>
    </dgm:pt>
    <dgm:pt modelId="{FF49ABD0-54A3-4577-A8CB-546840BC9E63}" type="parTrans" cxnId="{FFD87DD5-B1EE-4704-9353-3F58F8842911}">
      <dgm:prSet/>
      <dgm:spPr/>
      <dgm:t>
        <a:bodyPr/>
        <a:lstStyle/>
        <a:p>
          <a:endParaRPr lang="en-US"/>
        </a:p>
      </dgm:t>
    </dgm:pt>
    <dgm:pt modelId="{6F107076-445A-4F3D-8A7A-D0019537012C}" type="sibTrans" cxnId="{FFD87DD5-B1EE-4704-9353-3F58F8842911}">
      <dgm:prSet/>
      <dgm:spPr/>
      <dgm:t>
        <a:bodyPr/>
        <a:lstStyle/>
        <a:p>
          <a:endParaRPr lang="en-US"/>
        </a:p>
      </dgm:t>
    </dgm:pt>
    <dgm:pt modelId="{72D6368A-C55C-45EC-95C6-32F099033362}">
      <dgm:prSet custT="1"/>
      <dgm:spPr/>
      <dgm:t>
        <a:bodyPr/>
        <a:lstStyle/>
        <a:p>
          <a:r>
            <a:rPr lang="en-US" sz="2000"/>
            <a:t>Easement “runs with the land”</a:t>
          </a:r>
          <a:endParaRPr lang="en-US" sz="2000" dirty="0"/>
        </a:p>
      </dgm:t>
    </dgm:pt>
    <dgm:pt modelId="{A135CA74-1DD2-483E-8B5C-9848F8F093F3}" type="parTrans" cxnId="{76A1E235-1B9D-4E16-AFBB-CD98A5A55183}">
      <dgm:prSet/>
      <dgm:spPr/>
      <dgm:t>
        <a:bodyPr/>
        <a:lstStyle/>
        <a:p>
          <a:endParaRPr lang="en-US"/>
        </a:p>
      </dgm:t>
    </dgm:pt>
    <dgm:pt modelId="{12E11CBD-D6AA-4FDA-AA1B-E0C4CC7074D5}" type="sibTrans" cxnId="{76A1E235-1B9D-4E16-AFBB-CD98A5A55183}">
      <dgm:prSet/>
      <dgm:spPr/>
      <dgm:t>
        <a:bodyPr/>
        <a:lstStyle/>
        <a:p>
          <a:endParaRPr lang="en-US"/>
        </a:p>
      </dgm:t>
    </dgm:pt>
    <dgm:pt modelId="{7514E4BD-EB85-4227-B181-B7AF4DE18988}">
      <dgm:prSet/>
      <dgm:spPr/>
      <dgm:t>
        <a:bodyPr/>
        <a:lstStyle/>
        <a:p>
          <a:r>
            <a:rPr lang="en-US" dirty="0"/>
            <a:t>In Gross</a:t>
          </a:r>
        </a:p>
      </dgm:t>
    </dgm:pt>
    <dgm:pt modelId="{B1DA1C14-DFEF-4950-BE7F-90F112F60CFF}" type="parTrans" cxnId="{438938F4-2E3B-4341-A15C-6BED684E3D67}">
      <dgm:prSet/>
      <dgm:spPr/>
      <dgm:t>
        <a:bodyPr/>
        <a:lstStyle/>
        <a:p>
          <a:endParaRPr lang="en-US"/>
        </a:p>
      </dgm:t>
    </dgm:pt>
    <dgm:pt modelId="{F24A12BD-90C4-4548-AC4D-E284BC8AC4E5}" type="sibTrans" cxnId="{438938F4-2E3B-4341-A15C-6BED684E3D67}">
      <dgm:prSet/>
      <dgm:spPr/>
      <dgm:t>
        <a:bodyPr/>
        <a:lstStyle/>
        <a:p>
          <a:endParaRPr lang="en-US"/>
        </a:p>
      </dgm:t>
    </dgm:pt>
    <dgm:pt modelId="{82B14374-7441-465F-A314-D32A64924407}">
      <dgm:prSet custT="1"/>
      <dgm:spPr/>
      <dgm:t>
        <a:bodyPr/>
        <a:lstStyle/>
        <a:p>
          <a:r>
            <a:rPr lang="en-US" sz="2000" kern="1200"/>
            <a:t>Benefits the holder of the easement personally, as opposed to a particular piece of property. </a:t>
          </a:r>
          <a:endParaRPr lang="en-US" sz="1800" kern="1200" dirty="0"/>
        </a:p>
      </dgm:t>
    </dgm:pt>
    <dgm:pt modelId="{3518412E-60D7-4D26-9AE3-85637FA3B40D}" type="parTrans" cxnId="{BB507459-8324-4AE8-91CC-A72A484D0C4C}">
      <dgm:prSet/>
      <dgm:spPr/>
      <dgm:t>
        <a:bodyPr/>
        <a:lstStyle/>
        <a:p>
          <a:endParaRPr lang="en-US"/>
        </a:p>
      </dgm:t>
    </dgm:pt>
    <dgm:pt modelId="{EE7C2EE2-AAE9-48EE-9DD2-5FAEDA64F2EC}" type="sibTrans" cxnId="{BB507459-8324-4AE8-91CC-A72A484D0C4C}">
      <dgm:prSet/>
      <dgm:spPr/>
      <dgm:t>
        <a:bodyPr/>
        <a:lstStyle/>
        <a:p>
          <a:endParaRPr lang="en-US"/>
        </a:p>
      </dgm:t>
    </dgm:pt>
    <dgm:pt modelId="{9A809FC4-49C9-434D-B569-594D94C3DFE7}">
      <dgm:prSet custT="1"/>
      <dgm:spPr/>
      <dgm:t>
        <a:bodyPr/>
        <a:lstStyle/>
        <a:p>
          <a:r>
            <a:rPr lang="en-US" sz="2000"/>
            <a:t>Dominant and servient estates = benefitted and burdened property.</a:t>
          </a:r>
          <a:endParaRPr lang="en-US" sz="2000" dirty="0"/>
        </a:p>
      </dgm:t>
    </dgm:pt>
    <dgm:pt modelId="{AF9A3660-12B9-4B7F-A1EF-C5BE3D3BC3CC}" type="parTrans" cxnId="{12702C63-5BB7-4941-BA19-EAC977D954A7}">
      <dgm:prSet/>
      <dgm:spPr/>
      <dgm:t>
        <a:bodyPr/>
        <a:lstStyle/>
        <a:p>
          <a:endParaRPr lang="en-US"/>
        </a:p>
      </dgm:t>
    </dgm:pt>
    <dgm:pt modelId="{EF86C345-8FB5-4C42-8E9C-332A75168A56}" type="sibTrans" cxnId="{12702C63-5BB7-4941-BA19-EAC977D954A7}">
      <dgm:prSet/>
      <dgm:spPr/>
      <dgm:t>
        <a:bodyPr/>
        <a:lstStyle/>
        <a:p>
          <a:endParaRPr lang="en-US"/>
        </a:p>
      </dgm:t>
    </dgm:pt>
    <dgm:pt modelId="{BF37F287-E798-4141-BBAB-D41CA45F54FE}">
      <dgm:prSet custT="1"/>
      <dgm:spPr/>
      <dgm:t>
        <a:bodyPr/>
        <a:lstStyle/>
        <a:p>
          <a:endParaRPr lang="en-US" sz="2000" dirty="0"/>
        </a:p>
      </dgm:t>
    </dgm:pt>
    <dgm:pt modelId="{990C964B-4B8E-4487-BBCB-9D10C87E7B44}" type="parTrans" cxnId="{A881E67E-E969-4A1F-99B7-8F0315D014BB}">
      <dgm:prSet/>
      <dgm:spPr/>
      <dgm:t>
        <a:bodyPr/>
        <a:lstStyle/>
        <a:p>
          <a:endParaRPr lang="en-US"/>
        </a:p>
      </dgm:t>
    </dgm:pt>
    <dgm:pt modelId="{05D57FF3-5AE0-4C89-BB22-E9D3E267D262}" type="sibTrans" cxnId="{A881E67E-E969-4A1F-99B7-8F0315D014BB}">
      <dgm:prSet/>
      <dgm:spPr/>
      <dgm:t>
        <a:bodyPr/>
        <a:lstStyle/>
        <a:p>
          <a:endParaRPr lang="en-US"/>
        </a:p>
      </dgm:t>
    </dgm:pt>
    <dgm:pt modelId="{2028B86C-4746-4271-AFA9-29D96680AFA1}">
      <dgm:prSet custT="1"/>
      <dgm:spPr/>
      <dgm:t>
        <a:bodyPr/>
        <a:lstStyle/>
        <a:p>
          <a:r>
            <a:rPr lang="en-US" sz="2000" kern="1200"/>
            <a:t>No “dominant estate.”</a:t>
          </a:r>
          <a:endParaRPr lang="en-US" sz="1800" kern="1200" dirty="0"/>
        </a:p>
      </dgm:t>
    </dgm:pt>
    <dgm:pt modelId="{D73705C0-A971-46E4-A76A-1C5061CF39D9}" type="parTrans" cxnId="{A0883EA1-BAE7-441D-869E-9F95F6732F17}">
      <dgm:prSet/>
      <dgm:spPr/>
      <dgm:t>
        <a:bodyPr/>
        <a:lstStyle/>
        <a:p>
          <a:endParaRPr lang="en-US"/>
        </a:p>
      </dgm:t>
    </dgm:pt>
    <dgm:pt modelId="{06F46E4F-E1A6-4FC0-9FAE-88A82D7F0604}" type="sibTrans" cxnId="{A0883EA1-BAE7-441D-869E-9F95F6732F17}">
      <dgm:prSet/>
      <dgm:spPr/>
      <dgm:t>
        <a:bodyPr/>
        <a:lstStyle/>
        <a:p>
          <a:endParaRPr lang="en-US"/>
        </a:p>
      </dgm:t>
    </dgm:pt>
    <dgm:pt modelId="{07E3ED8B-A842-41ED-9AC9-CB0509B94DF6}">
      <dgm:prSet custT="1"/>
      <dgm:spPr/>
      <dgm:t>
        <a:bodyPr/>
        <a:lstStyle/>
        <a:p>
          <a:r>
            <a:rPr lang="en-US" sz="2000" kern="1200"/>
            <a:t>Examples: hunting, lake access, utilities</a:t>
          </a:r>
          <a:endParaRPr lang="en-US" sz="1800" kern="1200" dirty="0"/>
        </a:p>
      </dgm:t>
    </dgm:pt>
    <dgm:pt modelId="{BE9E5C2D-3D68-45A9-AF57-9072E4459C08}" type="parTrans" cxnId="{E3BCB55C-FEAD-4613-BA62-BD9672543D5F}">
      <dgm:prSet/>
      <dgm:spPr/>
      <dgm:t>
        <a:bodyPr/>
        <a:lstStyle/>
        <a:p>
          <a:endParaRPr lang="en-US"/>
        </a:p>
      </dgm:t>
    </dgm:pt>
    <dgm:pt modelId="{4B0D52C2-F981-4397-BA74-6A9E8FBFFE16}" type="sibTrans" cxnId="{E3BCB55C-FEAD-4613-BA62-BD9672543D5F}">
      <dgm:prSet/>
      <dgm:spPr/>
      <dgm:t>
        <a:bodyPr/>
        <a:lstStyle/>
        <a:p>
          <a:endParaRPr lang="en-US"/>
        </a:p>
      </dgm:t>
    </dgm:pt>
    <dgm:pt modelId="{8BBDE79F-4045-4059-B2EC-98050D9ED461}">
      <dgm:prSet custT="1"/>
      <dgm:spPr/>
      <dgm:t>
        <a:bodyPr/>
        <a:lstStyle/>
        <a:p>
          <a:endParaRPr lang="en-US" sz="1800" kern="1200" dirty="0"/>
        </a:p>
      </dgm:t>
    </dgm:pt>
    <dgm:pt modelId="{E690EF38-6FD2-46EC-B336-5C29B0A30852}" type="parTrans" cxnId="{3D902F85-758E-47CC-BB47-B4DB35DECEA1}">
      <dgm:prSet/>
      <dgm:spPr/>
      <dgm:t>
        <a:bodyPr/>
        <a:lstStyle/>
        <a:p>
          <a:endParaRPr lang="en-US"/>
        </a:p>
      </dgm:t>
    </dgm:pt>
    <dgm:pt modelId="{BBEBC1B5-97EF-4FF7-92B4-6D8281302C85}" type="sibTrans" cxnId="{3D902F85-758E-47CC-BB47-B4DB35DECEA1}">
      <dgm:prSet/>
      <dgm:spPr/>
      <dgm:t>
        <a:bodyPr/>
        <a:lstStyle/>
        <a:p>
          <a:endParaRPr lang="en-US"/>
        </a:p>
      </dgm:t>
    </dgm:pt>
    <dgm:pt modelId="{88727E40-0C33-4F01-A3CE-D6EE1D56CE9A}">
      <dgm:prSet custT="1"/>
      <dgm:spPr/>
      <dgm:t>
        <a:bodyPr/>
        <a:lstStyle/>
        <a:p>
          <a:endParaRPr lang="en-US" sz="1800" kern="1200" dirty="0"/>
        </a:p>
      </dgm:t>
    </dgm:pt>
    <dgm:pt modelId="{491E73D0-A34B-4972-B896-6BEAF7A64E53}" type="parTrans" cxnId="{CD2F6F79-7F24-47D9-9085-D47F50864E70}">
      <dgm:prSet/>
      <dgm:spPr/>
      <dgm:t>
        <a:bodyPr/>
        <a:lstStyle/>
        <a:p>
          <a:endParaRPr lang="en-US"/>
        </a:p>
      </dgm:t>
    </dgm:pt>
    <dgm:pt modelId="{F5343278-7D3A-4A4D-843D-8F4FF00FF90F}" type="sibTrans" cxnId="{CD2F6F79-7F24-47D9-9085-D47F50864E70}">
      <dgm:prSet/>
      <dgm:spPr/>
      <dgm:t>
        <a:bodyPr/>
        <a:lstStyle/>
        <a:p>
          <a:endParaRPr lang="en-US"/>
        </a:p>
      </dgm:t>
    </dgm:pt>
    <dgm:pt modelId="{3B9F6D92-A8D7-4C22-941E-0FA50B7534DC}">
      <dgm:prSet custT="1"/>
      <dgm:spPr/>
      <dgm:t>
        <a:bodyPr/>
        <a:lstStyle/>
        <a:p>
          <a:r>
            <a:rPr lang="en-US" sz="2000" kern="1200">
              <a:solidFill>
                <a:srgbClr val="000000">
                  <a:hueOff val="0"/>
                  <a:satOff val="0"/>
                  <a:lumOff val="0"/>
                  <a:alphaOff val="0"/>
                </a:srgbClr>
              </a:solidFill>
              <a:latin typeface="Calibri" panose="020F0502020204030204"/>
              <a:ea typeface="+mn-ea"/>
              <a:cs typeface="+mn-cs"/>
            </a:rPr>
            <a:t>Presumption</a:t>
          </a:r>
          <a:r>
            <a:rPr lang="en-US" sz="1800" kern="1200"/>
            <a:t> </a:t>
          </a:r>
          <a:r>
            <a:rPr lang="en-US" sz="2000" kern="1200">
              <a:solidFill>
                <a:srgbClr val="000000">
                  <a:hueOff val="0"/>
                  <a:satOff val="0"/>
                  <a:lumOff val="0"/>
                  <a:alphaOff val="0"/>
                </a:srgbClr>
              </a:solidFill>
              <a:latin typeface="Calibri" panose="020F0502020204030204"/>
              <a:ea typeface="+mn-ea"/>
              <a:cs typeface="+mn-cs"/>
            </a:rPr>
            <a:t>of assignability unless otherwise stated</a:t>
          </a:r>
          <a:endParaRPr lang="en-US" sz="2000" kern="1200" dirty="0">
            <a:solidFill>
              <a:srgbClr val="000000">
                <a:hueOff val="0"/>
                <a:satOff val="0"/>
                <a:lumOff val="0"/>
                <a:alphaOff val="0"/>
              </a:srgbClr>
            </a:solidFill>
            <a:latin typeface="Calibri" panose="020F0502020204030204"/>
            <a:ea typeface="+mn-ea"/>
            <a:cs typeface="+mn-cs"/>
          </a:endParaRPr>
        </a:p>
      </dgm:t>
    </dgm:pt>
    <dgm:pt modelId="{52500B2D-8C5C-4DEA-AB3A-3D8E0C41977E}" type="parTrans" cxnId="{CE7ADC25-D7EA-4E0D-B0B4-091647AE69B8}">
      <dgm:prSet/>
      <dgm:spPr/>
      <dgm:t>
        <a:bodyPr/>
        <a:lstStyle/>
        <a:p>
          <a:endParaRPr lang="en-US"/>
        </a:p>
      </dgm:t>
    </dgm:pt>
    <dgm:pt modelId="{80585150-1D9E-4DC4-94B4-E760B9119F68}" type="sibTrans" cxnId="{CE7ADC25-D7EA-4E0D-B0B4-091647AE69B8}">
      <dgm:prSet/>
      <dgm:spPr/>
      <dgm:t>
        <a:bodyPr/>
        <a:lstStyle/>
        <a:p>
          <a:endParaRPr lang="en-US"/>
        </a:p>
      </dgm:t>
    </dgm:pt>
    <dgm:pt modelId="{F29A3CD3-C772-48D7-9D27-A28AF50A07BA}">
      <dgm:prSet custT="1"/>
      <dgm:spPr/>
      <dgm:t>
        <a:bodyPr/>
        <a:lstStyle/>
        <a:p>
          <a:endParaRPr lang="en-US" sz="1800" kern="1200" dirty="0"/>
        </a:p>
      </dgm:t>
    </dgm:pt>
    <dgm:pt modelId="{C0F91A3D-7664-4548-8E33-CF66CEA240C8}" type="parTrans" cxnId="{40556BAD-74A9-43C4-88FD-C3C2AFBE62CF}">
      <dgm:prSet/>
      <dgm:spPr/>
      <dgm:t>
        <a:bodyPr/>
        <a:lstStyle/>
        <a:p>
          <a:endParaRPr lang="en-US"/>
        </a:p>
      </dgm:t>
    </dgm:pt>
    <dgm:pt modelId="{ADB5697E-F6DD-4586-B902-2FB9987E7977}" type="sibTrans" cxnId="{40556BAD-74A9-43C4-88FD-C3C2AFBE62CF}">
      <dgm:prSet/>
      <dgm:spPr/>
      <dgm:t>
        <a:bodyPr/>
        <a:lstStyle/>
        <a:p>
          <a:endParaRPr lang="en-US"/>
        </a:p>
      </dgm:t>
    </dgm:pt>
    <dgm:pt modelId="{BA185C1C-6F0D-4BD0-91E9-7F5CE606A3B2}" type="pres">
      <dgm:prSet presAssocID="{9F527C66-9007-4499-8B1F-C48FC6755089}" presName="Name0" presStyleCnt="0">
        <dgm:presLayoutVars>
          <dgm:dir/>
          <dgm:animLvl val="lvl"/>
          <dgm:resizeHandles val="exact"/>
        </dgm:presLayoutVars>
      </dgm:prSet>
      <dgm:spPr/>
    </dgm:pt>
    <dgm:pt modelId="{58E330E6-6110-45A4-A89F-1C5CA68CA107}" type="pres">
      <dgm:prSet presAssocID="{9ABB4E36-300A-400C-8E5B-C5592A054E57}" presName="composite" presStyleCnt="0"/>
      <dgm:spPr/>
    </dgm:pt>
    <dgm:pt modelId="{4A4E7534-5F58-4BDF-A4AB-5A87BDCCA586}" type="pres">
      <dgm:prSet presAssocID="{9ABB4E36-300A-400C-8E5B-C5592A054E57}" presName="parTx" presStyleLbl="alignNode1" presStyleIdx="0" presStyleCnt="2">
        <dgm:presLayoutVars>
          <dgm:chMax val="0"/>
          <dgm:chPref val="0"/>
          <dgm:bulletEnabled val="1"/>
        </dgm:presLayoutVars>
      </dgm:prSet>
      <dgm:spPr/>
    </dgm:pt>
    <dgm:pt modelId="{F71A10CA-7A00-4ADC-8157-6F178173B89E}" type="pres">
      <dgm:prSet presAssocID="{9ABB4E36-300A-400C-8E5B-C5592A054E57}" presName="desTx" presStyleLbl="alignAccFollowNode1" presStyleIdx="0" presStyleCnt="2" custScaleY="102138" custLinFactNeighborX="-1" custLinFactNeighborY="1990">
        <dgm:presLayoutVars>
          <dgm:bulletEnabled val="1"/>
        </dgm:presLayoutVars>
      </dgm:prSet>
      <dgm:spPr/>
    </dgm:pt>
    <dgm:pt modelId="{6911BB15-E69D-412D-A129-461355C1B7DF}" type="pres">
      <dgm:prSet presAssocID="{6F107076-445A-4F3D-8A7A-D0019537012C}" presName="space" presStyleCnt="0"/>
      <dgm:spPr/>
    </dgm:pt>
    <dgm:pt modelId="{578807B8-9251-4AA8-A431-843BCB3E7950}" type="pres">
      <dgm:prSet presAssocID="{7514E4BD-EB85-4227-B181-B7AF4DE18988}" presName="composite" presStyleCnt="0"/>
      <dgm:spPr/>
    </dgm:pt>
    <dgm:pt modelId="{6E39E37C-BE63-4B2E-B9CD-F1D29CECBBE9}" type="pres">
      <dgm:prSet presAssocID="{7514E4BD-EB85-4227-B181-B7AF4DE18988}" presName="parTx" presStyleLbl="alignNode1" presStyleIdx="1" presStyleCnt="2">
        <dgm:presLayoutVars>
          <dgm:chMax val="0"/>
          <dgm:chPref val="0"/>
          <dgm:bulletEnabled val="1"/>
        </dgm:presLayoutVars>
      </dgm:prSet>
      <dgm:spPr/>
    </dgm:pt>
    <dgm:pt modelId="{C10B349D-4843-4BBC-92E3-8B4FB3E45B30}" type="pres">
      <dgm:prSet presAssocID="{7514E4BD-EB85-4227-B181-B7AF4DE18988}" presName="desTx" presStyleLbl="alignAccFollowNode1" presStyleIdx="1" presStyleCnt="2" custLinFactNeighborX="1">
        <dgm:presLayoutVars>
          <dgm:bulletEnabled val="1"/>
        </dgm:presLayoutVars>
      </dgm:prSet>
      <dgm:spPr/>
    </dgm:pt>
  </dgm:ptLst>
  <dgm:cxnLst>
    <dgm:cxn modelId="{CC5A000E-2D4E-4BF7-B3C6-102EB8C86CD0}" type="presOf" srcId="{9ABB4E36-300A-400C-8E5B-C5592A054E57}" destId="{4A4E7534-5F58-4BDF-A4AB-5A87BDCCA586}" srcOrd="0" destOrd="0" presId="urn:microsoft.com/office/officeart/2005/8/layout/hList1"/>
    <dgm:cxn modelId="{C525D713-DA0A-48A0-906B-67CF441262B5}" type="presOf" srcId="{3B9F6D92-A8D7-4C22-941E-0FA50B7534DC}" destId="{C10B349D-4843-4BBC-92E3-8B4FB3E45B30}" srcOrd="0" destOrd="4" presId="urn:microsoft.com/office/officeart/2005/8/layout/hList1"/>
    <dgm:cxn modelId="{15113C18-C83D-46C9-BF97-47BE18B3132C}" type="presOf" srcId="{2028B86C-4746-4271-AFA9-29D96680AFA1}" destId="{C10B349D-4843-4BBC-92E3-8B4FB3E45B30}" srcOrd="0" destOrd="2" presId="urn:microsoft.com/office/officeart/2005/8/layout/hList1"/>
    <dgm:cxn modelId="{CE7ADC25-D7EA-4E0D-B0B4-091647AE69B8}" srcId="{7514E4BD-EB85-4227-B181-B7AF4DE18988}" destId="{3B9F6D92-A8D7-4C22-941E-0FA50B7534DC}" srcOrd="4" destOrd="0" parTransId="{52500B2D-8C5C-4DEA-AB3A-3D8E0C41977E}" sibTransId="{80585150-1D9E-4DC4-94B4-E760B9119F68}"/>
    <dgm:cxn modelId="{0C550B2E-72F0-420F-A25D-00C35071CBF0}" type="presOf" srcId="{72D6368A-C55C-45EC-95C6-32F099033362}" destId="{F71A10CA-7A00-4ADC-8157-6F178173B89E}" srcOrd="0" destOrd="0" presId="urn:microsoft.com/office/officeart/2005/8/layout/hList1"/>
    <dgm:cxn modelId="{76A1E235-1B9D-4E16-AFBB-CD98A5A55183}" srcId="{9ABB4E36-300A-400C-8E5B-C5592A054E57}" destId="{72D6368A-C55C-45EC-95C6-32F099033362}" srcOrd="0" destOrd="0" parTransId="{A135CA74-1DD2-483E-8B5C-9848F8F093F3}" sibTransId="{12E11CBD-D6AA-4FDA-AA1B-E0C4CC7074D5}"/>
    <dgm:cxn modelId="{E3BCB55C-FEAD-4613-BA62-BD9672543D5F}" srcId="{7514E4BD-EB85-4227-B181-B7AF4DE18988}" destId="{07E3ED8B-A842-41ED-9AC9-CB0509B94DF6}" srcOrd="6" destOrd="0" parTransId="{BE9E5C2D-3D68-45A9-AF57-9072E4459C08}" sibTransId="{4B0D52C2-F981-4397-BA74-6A9E8FBFFE16}"/>
    <dgm:cxn modelId="{12702C63-5BB7-4941-BA19-EAC977D954A7}" srcId="{9ABB4E36-300A-400C-8E5B-C5592A054E57}" destId="{9A809FC4-49C9-434D-B569-594D94C3DFE7}" srcOrd="2" destOrd="0" parTransId="{AF9A3660-12B9-4B7F-A1EF-C5BE3D3BC3CC}" sibTransId="{EF86C345-8FB5-4C42-8E9C-332A75168A56}"/>
    <dgm:cxn modelId="{CD2F6F79-7F24-47D9-9085-D47F50864E70}" srcId="{7514E4BD-EB85-4227-B181-B7AF4DE18988}" destId="{88727E40-0C33-4F01-A3CE-D6EE1D56CE9A}" srcOrd="5" destOrd="0" parTransId="{491E73D0-A34B-4972-B896-6BEAF7A64E53}" sibTransId="{F5343278-7D3A-4A4D-843D-8F4FF00FF90F}"/>
    <dgm:cxn modelId="{BB507459-8324-4AE8-91CC-A72A484D0C4C}" srcId="{7514E4BD-EB85-4227-B181-B7AF4DE18988}" destId="{82B14374-7441-465F-A314-D32A64924407}" srcOrd="0" destOrd="0" parTransId="{3518412E-60D7-4D26-9AE3-85637FA3B40D}" sibTransId="{EE7C2EE2-AAE9-48EE-9DD2-5FAEDA64F2EC}"/>
    <dgm:cxn modelId="{030E765A-A111-4A78-9B61-3D80BA38446C}" type="presOf" srcId="{8BBDE79F-4045-4059-B2EC-98050D9ED461}" destId="{C10B349D-4843-4BBC-92E3-8B4FB3E45B30}" srcOrd="0" destOrd="1" presId="urn:microsoft.com/office/officeart/2005/8/layout/hList1"/>
    <dgm:cxn modelId="{A881E67E-E969-4A1F-99B7-8F0315D014BB}" srcId="{9ABB4E36-300A-400C-8E5B-C5592A054E57}" destId="{BF37F287-E798-4141-BBAB-D41CA45F54FE}" srcOrd="1" destOrd="0" parTransId="{990C964B-4B8E-4487-BBCB-9D10C87E7B44}" sibTransId="{05D57FF3-5AE0-4C89-BB22-E9D3E267D262}"/>
    <dgm:cxn modelId="{3D902F85-758E-47CC-BB47-B4DB35DECEA1}" srcId="{7514E4BD-EB85-4227-B181-B7AF4DE18988}" destId="{8BBDE79F-4045-4059-B2EC-98050D9ED461}" srcOrd="1" destOrd="0" parTransId="{E690EF38-6FD2-46EC-B336-5C29B0A30852}" sibTransId="{BBEBC1B5-97EF-4FF7-92B4-6D8281302C85}"/>
    <dgm:cxn modelId="{78930D88-C67F-435B-BE5E-AFBF212BA5BD}" type="presOf" srcId="{7514E4BD-EB85-4227-B181-B7AF4DE18988}" destId="{6E39E37C-BE63-4B2E-B9CD-F1D29CECBBE9}" srcOrd="0" destOrd="0" presId="urn:microsoft.com/office/officeart/2005/8/layout/hList1"/>
    <dgm:cxn modelId="{03F30994-804E-42D5-8E93-43857D58795B}" type="presOf" srcId="{BF37F287-E798-4141-BBAB-D41CA45F54FE}" destId="{F71A10CA-7A00-4ADC-8157-6F178173B89E}" srcOrd="0" destOrd="1" presId="urn:microsoft.com/office/officeart/2005/8/layout/hList1"/>
    <dgm:cxn modelId="{13C5BF94-3116-46EA-B7EB-FE4FB78F2033}" type="presOf" srcId="{9F527C66-9007-4499-8B1F-C48FC6755089}" destId="{BA185C1C-6F0D-4BD0-91E9-7F5CE606A3B2}" srcOrd="0" destOrd="0" presId="urn:microsoft.com/office/officeart/2005/8/layout/hList1"/>
    <dgm:cxn modelId="{A0883EA1-BAE7-441D-869E-9F95F6732F17}" srcId="{7514E4BD-EB85-4227-B181-B7AF4DE18988}" destId="{2028B86C-4746-4271-AFA9-29D96680AFA1}" srcOrd="2" destOrd="0" parTransId="{D73705C0-A971-46E4-A76A-1C5061CF39D9}" sibTransId="{06F46E4F-E1A6-4FC0-9FAE-88A82D7F0604}"/>
    <dgm:cxn modelId="{40556BAD-74A9-43C4-88FD-C3C2AFBE62CF}" srcId="{7514E4BD-EB85-4227-B181-B7AF4DE18988}" destId="{F29A3CD3-C772-48D7-9D27-A28AF50A07BA}" srcOrd="3" destOrd="0" parTransId="{C0F91A3D-7664-4548-8E33-CF66CEA240C8}" sibTransId="{ADB5697E-F6DD-4586-B902-2FB9987E7977}"/>
    <dgm:cxn modelId="{3CC64AB1-3B41-4F83-AA2A-5A427D28808D}" type="presOf" srcId="{F29A3CD3-C772-48D7-9D27-A28AF50A07BA}" destId="{C10B349D-4843-4BBC-92E3-8B4FB3E45B30}" srcOrd="0" destOrd="3" presId="urn:microsoft.com/office/officeart/2005/8/layout/hList1"/>
    <dgm:cxn modelId="{74649EB4-0E81-4F90-93FF-0E2A686E467D}" type="presOf" srcId="{9A809FC4-49C9-434D-B569-594D94C3DFE7}" destId="{F71A10CA-7A00-4ADC-8157-6F178173B89E}" srcOrd="0" destOrd="2" presId="urn:microsoft.com/office/officeart/2005/8/layout/hList1"/>
    <dgm:cxn modelId="{AC83E6C8-5C5A-4A1F-899B-560642BE0B9A}" type="presOf" srcId="{07E3ED8B-A842-41ED-9AC9-CB0509B94DF6}" destId="{C10B349D-4843-4BBC-92E3-8B4FB3E45B30}" srcOrd="0" destOrd="6" presId="urn:microsoft.com/office/officeart/2005/8/layout/hList1"/>
    <dgm:cxn modelId="{FFD87DD5-B1EE-4704-9353-3F58F8842911}" srcId="{9F527C66-9007-4499-8B1F-C48FC6755089}" destId="{9ABB4E36-300A-400C-8E5B-C5592A054E57}" srcOrd="0" destOrd="0" parTransId="{FF49ABD0-54A3-4577-A8CB-546840BC9E63}" sibTransId="{6F107076-445A-4F3D-8A7A-D0019537012C}"/>
    <dgm:cxn modelId="{161015D6-4E63-413E-BB76-50BF979CA4B7}" type="presOf" srcId="{88727E40-0C33-4F01-A3CE-D6EE1D56CE9A}" destId="{C10B349D-4843-4BBC-92E3-8B4FB3E45B30}" srcOrd="0" destOrd="5" presId="urn:microsoft.com/office/officeart/2005/8/layout/hList1"/>
    <dgm:cxn modelId="{D970D9D8-346B-4390-8639-D3128DED7C34}" type="presOf" srcId="{82B14374-7441-465F-A314-D32A64924407}" destId="{C10B349D-4843-4BBC-92E3-8B4FB3E45B30}" srcOrd="0" destOrd="0" presId="urn:microsoft.com/office/officeart/2005/8/layout/hList1"/>
    <dgm:cxn modelId="{438938F4-2E3B-4341-A15C-6BED684E3D67}" srcId="{9F527C66-9007-4499-8B1F-C48FC6755089}" destId="{7514E4BD-EB85-4227-B181-B7AF4DE18988}" srcOrd="1" destOrd="0" parTransId="{B1DA1C14-DFEF-4950-BE7F-90F112F60CFF}" sibTransId="{F24A12BD-90C4-4548-AC4D-E284BC8AC4E5}"/>
    <dgm:cxn modelId="{353C9B9A-09C9-4594-85D8-C0245B6F41B8}" type="presParOf" srcId="{BA185C1C-6F0D-4BD0-91E9-7F5CE606A3B2}" destId="{58E330E6-6110-45A4-A89F-1C5CA68CA107}" srcOrd="0" destOrd="0" presId="urn:microsoft.com/office/officeart/2005/8/layout/hList1"/>
    <dgm:cxn modelId="{984CC0E2-D880-4904-9DF8-94FA5848D6D7}" type="presParOf" srcId="{58E330E6-6110-45A4-A89F-1C5CA68CA107}" destId="{4A4E7534-5F58-4BDF-A4AB-5A87BDCCA586}" srcOrd="0" destOrd="0" presId="urn:microsoft.com/office/officeart/2005/8/layout/hList1"/>
    <dgm:cxn modelId="{BCFD2F59-3357-416F-BBE5-9BBD55631309}" type="presParOf" srcId="{58E330E6-6110-45A4-A89F-1C5CA68CA107}" destId="{F71A10CA-7A00-4ADC-8157-6F178173B89E}" srcOrd="1" destOrd="0" presId="urn:microsoft.com/office/officeart/2005/8/layout/hList1"/>
    <dgm:cxn modelId="{67D17BB3-438B-415A-956A-78B1BFE5D8C2}" type="presParOf" srcId="{BA185C1C-6F0D-4BD0-91E9-7F5CE606A3B2}" destId="{6911BB15-E69D-412D-A129-461355C1B7DF}" srcOrd="1" destOrd="0" presId="urn:microsoft.com/office/officeart/2005/8/layout/hList1"/>
    <dgm:cxn modelId="{4D661FA4-BCCC-47D5-AED4-7C5D28031545}" type="presParOf" srcId="{BA185C1C-6F0D-4BD0-91E9-7F5CE606A3B2}" destId="{578807B8-9251-4AA8-A431-843BCB3E7950}" srcOrd="2" destOrd="0" presId="urn:microsoft.com/office/officeart/2005/8/layout/hList1"/>
    <dgm:cxn modelId="{7643BF3F-651A-4277-851F-FAB2DCFC5A08}" type="presParOf" srcId="{578807B8-9251-4AA8-A431-843BCB3E7950}" destId="{6E39E37C-BE63-4B2E-B9CD-F1D29CECBBE9}" srcOrd="0" destOrd="0" presId="urn:microsoft.com/office/officeart/2005/8/layout/hList1"/>
    <dgm:cxn modelId="{BA86D6A6-5AA1-4CC3-A64B-7E3135802C26}" type="presParOf" srcId="{578807B8-9251-4AA8-A431-843BCB3E7950}" destId="{C10B349D-4843-4BBC-92E3-8B4FB3E45B3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A396C5-CCE9-4976-9C44-D607E6938123}"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B8851205-873C-478C-A936-7940CAF4F35F}">
      <dgm:prSet/>
      <dgm:spPr/>
      <dgm:t>
        <a:bodyPr/>
        <a:lstStyle/>
        <a:p>
          <a:r>
            <a:rPr lang="en-US" baseline="0" dirty="0"/>
            <a:t>Written Grant or reservation</a:t>
          </a:r>
          <a:endParaRPr lang="en-US" dirty="0"/>
        </a:p>
      </dgm:t>
    </dgm:pt>
    <dgm:pt modelId="{6EE18476-85FE-4FF8-AC84-8BBAB5113111}" type="parTrans" cxnId="{328ADE9A-AEFD-4FEC-AC8B-27B6304C4DB2}">
      <dgm:prSet/>
      <dgm:spPr/>
      <dgm:t>
        <a:bodyPr/>
        <a:lstStyle/>
        <a:p>
          <a:endParaRPr lang="en-US"/>
        </a:p>
      </dgm:t>
    </dgm:pt>
    <dgm:pt modelId="{C46E9973-6550-44AF-ADCA-09F4EB6A27E1}" type="sibTrans" cxnId="{328ADE9A-AEFD-4FEC-AC8B-27B6304C4DB2}">
      <dgm:prSet/>
      <dgm:spPr/>
      <dgm:t>
        <a:bodyPr/>
        <a:lstStyle/>
        <a:p>
          <a:endParaRPr lang="en-US"/>
        </a:p>
      </dgm:t>
    </dgm:pt>
    <dgm:pt modelId="{F1EB584C-557D-40DE-A240-3D38916ECBB5}">
      <dgm:prSet/>
      <dgm:spPr/>
      <dgm:t>
        <a:bodyPr/>
        <a:lstStyle/>
        <a:p>
          <a:r>
            <a:rPr lang="en-US" baseline="0" dirty="0"/>
            <a:t>Plat or CSM</a:t>
          </a:r>
          <a:endParaRPr lang="en-US" dirty="0"/>
        </a:p>
      </dgm:t>
    </dgm:pt>
    <dgm:pt modelId="{37E195CA-67B4-4D0E-81EA-D474D6797A85}" type="parTrans" cxnId="{5584523A-9D86-45B3-8364-5593C6118771}">
      <dgm:prSet/>
      <dgm:spPr/>
      <dgm:t>
        <a:bodyPr/>
        <a:lstStyle/>
        <a:p>
          <a:endParaRPr lang="en-US"/>
        </a:p>
      </dgm:t>
    </dgm:pt>
    <dgm:pt modelId="{A87D0BDD-9696-471B-84A9-49939C1371E4}" type="sibTrans" cxnId="{5584523A-9D86-45B3-8364-5593C6118771}">
      <dgm:prSet/>
      <dgm:spPr/>
      <dgm:t>
        <a:bodyPr/>
        <a:lstStyle/>
        <a:p>
          <a:endParaRPr lang="en-US"/>
        </a:p>
      </dgm:t>
    </dgm:pt>
    <dgm:pt modelId="{9B476B71-7E0A-461D-B6FD-59950D9F93F8}">
      <dgm:prSet/>
      <dgm:spPr/>
      <dgm:t>
        <a:bodyPr/>
        <a:lstStyle/>
        <a:p>
          <a:r>
            <a:rPr lang="en-US" dirty="0"/>
            <a:t>Prescription</a:t>
          </a:r>
        </a:p>
      </dgm:t>
    </dgm:pt>
    <dgm:pt modelId="{FB108F63-0966-4BBD-BA29-082296676B86}" type="parTrans" cxnId="{0F060A5D-6114-4BFC-B88C-B3759AE811CF}">
      <dgm:prSet/>
      <dgm:spPr/>
      <dgm:t>
        <a:bodyPr/>
        <a:lstStyle/>
        <a:p>
          <a:endParaRPr lang="en-US"/>
        </a:p>
      </dgm:t>
    </dgm:pt>
    <dgm:pt modelId="{FF29EB0B-EF85-415A-B73F-0D4AD719EDBD}" type="sibTrans" cxnId="{0F060A5D-6114-4BFC-B88C-B3759AE811CF}">
      <dgm:prSet/>
      <dgm:spPr/>
      <dgm:t>
        <a:bodyPr/>
        <a:lstStyle/>
        <a:p>
          <a:endParaRPr lang="en-US"/>
        </a:p>
      </dgm:t>
    </dgm:pt>
    <dgm:pt modelId="{1C21DF68-874C-42BD-A05F-DC3E179A2BB4}">
      <dgm:prSet/>
      <dgm:spPr/>
      <dgm:t>
        <a:bodyPr/>
        <a:lstStyle/>
        <a:p>
          <a:r>
            <a:rPr lang="en-US" baseline="0" dirty="0"/>
            <a:t>Necessity</a:t>
          </a:r>
          <a:endParaRPr lang="en-US" dirty="0"/>
        </a:p>
      </dgm:t>
    </dgm:pt>
    <dgm:pt modelId="{DC88959F-0781-40CE-82C0-2B127EFA143A}" type="parTrans" cxnId="{9FB8899E-870E-4564-8EE5-4A0B0760E5E1}">
      <dgm:prSet/>
      <dgm:spPr/>
      <dgm:t>
        <a:bodyPr/>
        <a:lstStyle/>
        <a:p>
          <a:endParaRPr lang="en-US"/>
        </a:p>
      </dgm:t>
    </dgm:pt>
    <dgm:pt modelId="{504F2367-887A-4ADB-8A7F-E710FA6AF714}" type="sibTrans" cxnId="{9FB8899E-870E-4564-8EE5-4A0B0760E5E1}">
      <dgm:prSet/>
      <dgm:spPr/>
      <dgm:t>
        <a:bodyPr/>
        <a:lstStyle/>
        <a:p>
          <a:endParaRPr lang="en-US"/>
        </a:p>
      </dgm:t>
    </dgm:pt>
    <dgm:pt modelId="{32A789EF-E96A-4E5B-ADD9-26B8A6F8068E}">
      <dgm:prSet/>
      <dgm:spPr/>
      <dgm:t>
        <a:bodyPr/>
        <a:lstStyle/>
        <a:p>
          <a:r>
            <a:rPr lang="en-US" baseline="0" dirty="0"/>
            <a:t>Implication</a:t>
          </a:r>
          <a:endParaRPr lang="en-US" dirty="0"/>
        </a:p>
      </dgm:t>
    </dgm:pt>
    <dgm:pt modelId="{EB24A8FC-9E23-4B50-8845-A815E83693BA}" type="parTrans" cxnId="{972DB229-6BF6-4646-940F-0C722AFCF90A}">
      <dgm:prSet/>
      <dgm:spPr/>
      <dgm:t>
        <a:bodyPr/>
        <a:lstStyle/>
        <a:p>
          <a:endParaRPr lang="en-US"/>
        </a:p>
      </dgm:t>
    </dgm:pt>
    <dgm:pt modelId="{B3816942-2722-4044-A82A-109CE528FD94}" type="sibTrans" cxnId="{972DB229-6BF6-4646-940F-0C722AFCF90A}">
      <dgm:prSet/>
      <dgm:spPr/>
      <dgm:t>
        <a:bodyPr/>
        <a:lstStyle/>
        <a:p>
          <a:endParaRPr lang="en-US"/>
        </a:p>
      </dgm:t>
    </dgm:pt>
    <dgm:pt modelId="{E2140573-D480-4D0C-8541-EFAB3FABA532}" type="pres">
      <dgm:prSet presAssocID="{18A396C5-CCE9-4976-9C44-D607E6938123}" presName="linear" presStyleCnt="0">
        <dgm:presLayoutVars>
          <dgm:animLvl val="lvl"/>
          <dgm:resizeHandles val="exact"/>
        </dgm:presLayoutVars>
      </dgm:prSet>
      <dgm:spPr/>
    </dgm:pt>
    <dgm:pt modelId="{740071A4-CF6D-44CE-B627-B41C76FB7F5E}" type="pres">
      <dgm:prSet presAssocID="{B8851205-873C-478C-A936-7940CAF4F35F}" presName="parentText" presStyleLbl="node1" presStyleIdx="0" presStyleCnt="5" custLinFactNeighborX="-4225" custLinFactNeighborY="-27482">
        <dgm:presLayoutVars>
          <dgm:chMax val="0"/>
          <dgm:bulletEnabled val="1"/>
        </dgm:presLayoutVars>
      </dgm:prSet>
      <dgm:spPr/>
    </dgm:pt>
    <dgm:pt modelId="{2A3E6F15-619C-4173-89B4-83D39ABDC862}" type="pres">
      <dgm:prSet presAssocID="{C46E9973-6550-44AF-ADCA-09F4EB6A27E1}" presName="spacer" presStyleCnt="0"/>
      <dgm:spPr/>
    </dgm:pt>
    <dgm:pt modelId="{A2684652-FE56-49CA-95C1-A37DDC3F12A9}" type="pres">
      <dgm:prSet presAssocID="{F1EB584C-557D-40DE-A240-3D38916ECBB5}" presName="parentText" presStyleLbl="node1" presStyleIdx="1" presStyleCnt="5">
        <dgm:presLayoutVars>
          <dgm:chMax val="0"/>
          <dgm:bulletEnabled val="1"/>
        </dgm:presLayoutVars>
      </dgm:prSet>
      <dgm:spPr/>
    </dgm:pt>
    <dgm:pt modelId="{370D658C-596B-4AE6-920B-7C5E3F3F5D8E}" type="pres">
      <dgm:prSet presAssocID="{A87D0BDD-9696-471B-84A9-49939C1371E4}" presName="spacer" presStyleCnt="0"/>
      <dgm:spPr/>
    </dgm:pt>
    <dgm:pt modelId="{709762A8-B0CE-4345-85CE-C99DC72F4BC4}" type="pres">
      <dgm:prSet presAssocID="{9B476B71-7E0A-461D-B6FD-59950D9F93F8}" presName="parentText" presStyleLbl="node1" presStyleIdx="2" presStyleCnt="5">
        <dgm:presLayoutVars>
          <dgm:chMax val="0"/>
          <dgm:bulletEnabled val="1"/>
        </dgm:presLayoutVars>
      </dgm:prSet>
      <dgm:spPr/>
    </dgm:pt>
    <dgm:pt modelId="{C8FBA4B5-65E2-496B-9E94-D2D1B33322B2}" type="pres">
      <dgm:prSet presAssocID="{FF29EB0B-EF85-415A-B73F-0D4AD719EDBD}" presName="spacer" presStyleCnt="0"/>
      <dgm:spPr/>
    </dgm:pt>
    <dgm:pt modelId="{5D3DD485-38FE-4F35-A1DA-FAFD8D25CEB3}" type="pres">
      <dgm:prSet presAssocID="{1C21DF68-874C-42BD-A05F-DC3E179A2BB4}" presName="parentText" presStyleLbl="node1" presStyleIdx="3" presStyleCnt="5">
        <dgm:presLayoutVars>
          <dgm:chMax val="0"/>
          <dgm:bulletEnabled val="1"/>
        </dgm:presLayoutVars>
      </dgm:prSet>
      <dgm:spPr/>
    </dgm:pt>
    <dgm:pt modelId="{54D77253-404F-46C3-92AB-7AEA2ACA03F8}" type="pres">
      <dgm:prSet presAssocID="{504F2367-887A-4ADB-8A7F-E710FA6AF714}" presName="spacer" presStyleCnt="0"/>
      <dgm:spPr/>
    </dgm:pt>
    <dgm:pt modelId="{62237B01-0501-4D07-A296-8E8B68DCE6E7}" type="pres">
      <dgm:prSet presAssocID="{32A789EF-E96A-4E5B-ADD9-26B8A6F8068E}" presName="parentText" presStyleLbl="node1" presStyleIdx="4" presStyleCnt="5">
        <dgm:presLayoutVars>
          <dgm:chMax val="0"/>
          <dgm:bulletEnabled val="1"/>
        </dgm:presLayoutVars>
      </dgm:prSet>
      <dgm:spPr/>
    </dgm:pt>
  </dgm:ptLst>
  <dgm:cxnLst>
    <dgm:cxn modelId="{EA308C1E-917B-4B0C-ADCC-D812A000809A}" type="presOf" srcId="{9B476B71-7E0A-461D-B6FD-59950D9F93F8}" destId="{709762A8-B0CE-4345-85CE-C99DC72F4BC4}" srcOrd="0" destOrd="0" presId="urn:microsoft.com/office/officeart/2005/8/layout/vList2"/>
    <dgm:cxn modelId="{972DB229-6BF6-4646-940F-0C722AFCF90A}" srcId="{18A396C5-CCE9-4976-9C44-D607E6938123}" destId="{32A789EF-E96A-4E5B-ADD9-26B8A6F8068E}" srcOrd="4" destOrd="0" parTransId="{EB24A8FC-9E23-4B50-8845-A815E83693BA}" sibTransId="{B3816942-2722-4044-A82A-109CE528FD94}"/>
    <dgm:cxn modelId="{5584523A-9D86-45B3-8364-5593C6118771}" srcId="{18A396C5-CCE9-4976-9C44-D607E6938123}" destId="{F1EB584C-557D-40DE-A240-3D38916ECBB5}" srcOrd="1" destOrd="0" parTransId="{37E195CA-67B4-4D0E-81EA-D474D6797A85}" sibTransId="{A87D0BDD-9696-471B-84A9-49939C1371E4}"/>
    <dgm:cxn modelId="{2959F95B-BD15-497C-BC02-544D2705CA5F}" type="presOf" srcId="{B8851205-873C-478C-A936-7940CAF4F35F}" destId="{740071A4-CF6D-44CE-B627-B41C76FB7F5E}" srcOrd="0" destOrd="0" presId="urn:microsoft.com/office/officeart/2005/8/layout/vList2"/>
    <dgm:cxn modelId="{0F060A5D-6114-4BFC-B88C-B3759AE811CF}" srcId="{18A396C5-CCE9-4976-9C44-D607E6938123}" destId="{9B476B71-7E0A-461D-B6FD-59950D9F93F8}" srcOrd="2" destOrd="0" parTransId="{FB108F63-0966-4BBD-BA29-082296676B86}" sibTransId="{FF29EB0B-EF85-415A-B73F-0D4AD719EDBD}"/>
    <dgm:cxn modelId="{9F62ED8F-B9CD-49CB-809D-1734F23D9D6C}" type="presOf" srcId="{F1EB584C-557D-40DE-A240-3D38916ECBB5}" destId="{A2684652-FE56-49CA-95C1-A37DDC3F12A9}" srcOrd="0" destOrd="0" presId="urn:microsoft.com/office/officeart/2005/8/layout/vList2"/>
    <dgm:cxn modelId="{328ADE9A-AEFD-4FEC-AC8B-27B6304C4DB2}" srcId="{18A396C5-CCE9-4976-9C44-D607E6938123}" destId="{B8851205-873C-478C-A936-7940CAF4F35F}" srcOrd="0" destOrd="0" parTransId="{6EE18476-85FE-4FF8-AC84-8BBAB5113111}" sibTransId="{C46E9973-6550-44AF-ADCA-09F4EB6A27E1}"/>
    <dgm:cxn modelId="{EB38359D-F622-4FA9-8114-B5E8D926D7C2}" type="presOf" srcId="{18A396C5-CCE9-4976-9C44-D607E6938123}" destId="{E2140573-D480-4D0C-8541-EFAB3FABA532}" srcOrd="0" destOrd="0" presId="urn:microsoft.com/office/officeart/2005/8/layout/vList2"/>
    <dgm:cxn modelId="{9FB8899E-870E-4564-8EE5-4A0B0760E5E1}" srcId="{18A396C5-CCE9-4976-9C44-D607E6938123}" destId="{1C21DF68-874C-42BD-A05F-DC3E179A2BB4}" srcOrd="3" destOrd="0" parTransId="{DC88959F-0781-40CE-82C0-2B127EFA143A}" sibTransId="{504F2367-887A-4ADB-8A7F-E710FA6AF714}"/>
    <dgm:cxn modelId="{B62783A5-E99D-4E84-9205-B14DA7B77E3B}" type="presOf" srcId="{32A789EF-E96A-4E5B-ADD9-26B8A6F8068E}" destId="{62237B01-0501-4D07-A296-8E8B68DCE6E7}" srcOrd="0" destOrd="0" presId="urn:microsoft.com/office/officeart/2005/8/layout/vList2"/>
    <dgm:cxn modelId="{836F7ACD-4CB1-4793-9AEE-ECA7E517FEAA}" type="presOf" srcId="{1C21DF68-874C-42BD-A05F-DC3E179A2BB4}" destId="{5D3DD485-38FE-4F35-A1DA-FAFD8D25CEB3}" srcOrd="0" destOrd="0" presId="urn:microsoft.com/office/officeart/2005/8/layout/vList2"/>
    <dgm:cxn modelId="{9037F0FC-A5FF-425D-973F-3D6FF6BB91A6}" type="presParOf" srcId="{E2140573-D480-4D0C-8541-EFAB3FABA532}" destId="{740071A4-CF6D-44CE-B627-B41C76FB7F5E}" srcOrd="0" destOrd="0" presId="urn:microsoft.com/office/officeart/2005/8/layout/vList2"/>
    <dgm:cxn modelId="{724CA126-7BE9-4F24-8391-C016E13DD532}" type="presParOf" srcId="{E2140573-D480-4D0C-8541-EFAB3FABA532}" destId="{2A3E6F15-619C-4173-89B4-83D39ABDC862}" srcOrd="1" destOrd="0" presId="urn:microsoft.com/office/officeart/2005/8/layout/vList2"/>
    <dgm:cxn modelId="{6D8EF633-3B1F-4078-B67C-3BCB3BD27B9E}" type="presParOf" srcId="{E2140573-D480-4D0C-8541-EFAB3FABA532}" destId="{A2684652-FE56-49CA-95C1-A37DDC3F12A9}" srcOrd="2" destOrd="0" presId="urn:microsoft.com/office/officeart/2005/8/layout/vList2"/>
    <dgm:cxn modelId="{93DA6704-233D-486D-BD27-04DC35BAE833}" type="presParOf" srcId="{E2140573-D480-4D0C-8541-EFAB3FABA532}" destId="{370D658C-596B-4AE6-920B-7C5E3F3F5D8E}" srcOrd="3" destOrd="0" presId="urn:microsoft.com/office/officeart/2005/8/layout/vList2"/>
    <dgm:cxn modelId="{AB9E82A1-6318-4707-9B5C-AC8B8C243FD7}" type="presParOf" srcId="{E2140573-D480-4D0C-8541-EFAB3FABA532}" destId="{709762A8-B0CE-4345-85CE-C99DC72F4BC4}" srcOrd="4" destOrd="0" presId="urn:microsoft.com/office/officeart/2005/8/layout/vList2"/>
    <dgm:cxn modelId="{6A9A5DBC-C738-44B6-8167-1442008D996F}" type="presParOf" srcId="{E2140573-D480-4D0C-8541-EFAB3FABA532}" destId="{C8FBA4B5-65E2-496B-9E94-D2D1B33322B2}" srcOrd="5" destOrd="0" presId="urn:microsoft.com/office/officeart/2005/8/layout/vList2"/>
    <dgm:cxn modelId="{58F8E76A-4E1D-482C-B70D-78FF28C34DF0}" type="presParOf" srcId="{E2140573-D480-4D0C-8541-EFAB3FABA532}" destId="{5D3DD485-38FE-4F35-A1DA-FAFD8D25CEB3}" srcOrd="6" destOrd="0" presId="urn:microsoft.com/office/officeart/2005/8/layout/vList2"/>
    <dgm:cxn modelId="{E9E760C5-E321-4C2B-90C3-92320A20DCB6}" type="presParOf" srcId="{E2140573-D480-4D0C-8541-EFAB3FABA532}" destId="{54D77253-404F-46C3-92AB-7AEA2ACA03F8}" srcOrd="7" destOrd="0" presId="urn:microsoft.com/office/officeart/2005/8/layout/vList2"/>
    <dgm:cxn modelId="{DAF31CAC-E397-4333-81EF-F3A3D5943802}" type="presParOf" srcId="{E2140573-D480-4D0C-8541-EFAB3FABA532}" destId="{62237B01-0501-4D07-A296-8E8B68DCE6E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10D6EA-E0B7-4423-95F3-58ED5563E0E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5B33822-30B9-4F76-8EFA-6241BAF86EE3}">
      <dgm:prSet phldrT="[Text]"/>
      <dgm:spPr/>
      <dgm:t>
        <a:bodyPr/>
        <a:lstStyle/>
        <a:p>
          <a:r>
            <a:rPr lang="en-US" dirty="0"/>
            <a:t>Must satisfy statute of frauds (Wis. Stat. § 706.02)</a:t>
          </a:r>
        </a:p>
      </dgm:t>
    </dgm:pt>
    <dgm:pt modelId="{CC10528D-9218-4287-91BC-9A1F84A04CBC}" type="parTrans" cxnId="{CCCEB3D4-E0EA-4EBD-AA41-0874D9A7B352}">
      <dgm:prSet/>
      <dgm:spPr/>
      <dgm:t>
        <a:bodyPr/>
        <a:lstStyle/>
        <a:p>
          <a:endParaRPr lang="en-US"/>
        </a:p>
      </dgm:t>
    </dgm:pt>
    <dgm:pt modelId="{041DEC11-11D5-4480-B7D5-8433CF2F5F42}" type="sibTrans" cxnId="{CCCEB3D4-E0EA-4EBD-AA41-0874D9A7B352}">
      <dgm:prSet/>
      <dgm:spPr/>
      <dgm:t>
        <a:bodyPr/>
        <a:lstStyle/>
        <a:p>
          <a:endParaRPr lang="en-US"/>
        </a:p>
      </dgm:t>
    </dgm:pt>
    <dgm:pt modelId="{38FE1D11-A4D6-48EC-B062-E891B9A20D4B}">
      <dgm:prSet phldrT="[Text]"/>
      <dgm:spPr/>
      <dgm:t>
        <a:bodyPr/>
        <a:lstStyle/>
        <a:p>
          <a:r>
            <a:rPr lang="en-US" dirty="0"/>
            <a:t>Must identify the parties</a:t>
          </a:r>
        </a:p>
      </dgm:t>
    </dgm:pt>
    <dgm:pt modelId="{47D1D7F3-BB44-4DFE-8A22-827CAB82F46D}" type="parTrans" cxnId="{CB1F4D44-DAE8-42DE-A54B-1DAECA4793CF}">
      <dgm:prSet/>
      <dgm:spPr/>
      <dgm:t>
        <a:bodyPr/>
        <a:lstStyle/>
        <a:p>
          <a:endParaRPr lang="en-US"/>
        </a:p>
      </dgm:t>
    </dgm:pt>
    <dgm:pt modelId="{0F571AE8-7778-4CD5-ADCF-7CA8F8B064E9}" type="sibTrans" cxnId="{CB1F4D44-DAE8-42DE-A54B-1DAECA4793CF}">
      <dgm:prSet/>
      <dgm:spPr/>
      <dgm:t>
        <a:bodyPr/>
        <a:lstStyle/>
        <a:p>
          <a:endParaRPr lang="en-US"/>
        </a:p>
      </dgm:t>
    </dgm:pt>
    <dgm:pt modelId="{AA76B32E-7A9A-4F3E-A14A-382D25F931D9}">
      <dgm:prSet phldrT="[Text]"/>
      <dgm:spPr/>
      <dgm:t>
        <a:bodyPr/>
        <a:lstStyle/>
        <a:p>
          <a:r>
            <a:rPr lang="en-US" dirty="0"/>
            <a:t>Recording is not required, but important for other reasons</a:t>
          </a:r>
        </a:p>
      </dgm:t>
    </dgm:pt>
    <dgm:pt modelId="{2F6BEC7C-1C7F-4D9A-9AF5-9CFFCABCC01D}" type="parTrans" cxnId="{6193F76B-4A24-4394-B916-FF8C46637CF1}">
      <dgm:prSet/>
      <dgm:spPr/>
      <dgm:t>
        <a:bodyPr/>
        <a:lstStyle/>
        <a:p>
          <a:endParaRPr lang="en-US"/>
        </a:p>
      </dgm:t>
    </dgm:pt>
    <dgm:pt modelId="{4BAFDB4A-D70F-4B99-9291-4556C92B40CE}" type="sibTrans" cxnId="{6193F76B-4A24-4394-B916-FF8C46637CF1}">
      <dgm:prSet/>
      <dgm:spPr/>
      <dgm:t>
        <a:bodyPr/>
        <a:lstStyle/>
        <a:p>
          <a:endParaRPr lang="en-US"/>
        </a:p>
      </dgm:t>
    </dgm:pt>
    <dgm:pt modelId="{EED5FD92-557F-4802-B1A6-2AC32F51334E}">
      <dgm:prSet phldrT="[Text]"/>
      <dgm:spPr/>
      <dgm:t>
        <a:bodyPr/>
        <a:lstStyle/>
        <a:p>
          <a:r>
            <a:rPr lang="en-US" dirty="0"/>
            <a:t>Wis. Stat. § 706.08, non-recorded conveyance is not effective against purchasers for value</a:t>
          </a:r>
        </a:p>
      </dgm:t>
    </dgm:pt>
    <dgm:pt modelId="{D30ACFDF-DBC0-4443-95E5-CA6D8901F28F}" type="parTrans" cxnId="{47BF21B2-F768-42C4-ACEE-7507062A6D46}">
      <dgm:prSet/>
      <dgm:spPr/>
      <dgm:t>
        <a:bodyPr/>
        <a:lstStyle/>
        <a:p>
          <a:endParaRPr lang="en-US"/>
        </a:p>
      </dgm:t>
    </dgm:pt>
    <dgm:pt modelId="{A6122ED1-7985-4F6B-8D4F-912367A73BAC}" type="sibTrans" cxnId="{47BF21B2-F768-42C4-ACEE-7507062A6D46}">
      <dgm:prSet/>
      <dgm:spPr/>
      <dgm:t>
        <a:bodyPr/>
        <a:lstStyle/>
        <a:p>
          <a:endParaRPr lang="en-US"/>
        </a:p>
      </dgm:t>
    </dgm:pt>
    <dgm:pt modelId="{C58E1661-9664-4A14-B8BD-0D54A33A92BD}">
      <dgm:prSet/>
      <dgm:spPr/>
      <dgm:t>
        <a:bodyPr/>
        <a:lstStyle/>
        <a:p>
          <a:r>
            <a:rPr lang="en-US"/>
            <a:t>Reservation in conveyance or granted by separate document</a:t>
          </a:r>
          <a:endParaRPr lang="en-US" dirty="0"/>
        </a:p>
      </dgm:t>
    </dgm:pt>
    <dgm:pt modelId="{D3024913-6D3F-416C-89A8-45D1B0122FBB}" type="parTrans" cxnId="{FCDF25FB-715C-4314-A75E-6A06F9CB740A}">
      <dgm:prSet/>
      <dgm:spPr/>
      <dgm:t>
        <a:bodyPr/>
        <a:lstStyle/>
        <a:p>
          <a:endParaRPr lang="en-US"/>
        </a:p>
      </dgm:t>
    </dgm:pt>
    <dgm:pt modelId="{C576C19B-837C-43D0-8817-B921442CFDCE}" type="sibTrans" cxnId="{FCDF25FB-715C-4314-A75E-6A06F9CB740A}">
      <dgm:prSet/>
      <dgm:spPr/>
      <dgm:t>
        <a:bodyPr/>
        <a:lstStyle/>
        <a:p>
          <a:endParaRPr lang="en-US"/>
        </a:p>
      </dgm:t>
    </dgm:pt>
    <dgm:pt modelId="{1FF3CADC-39A5-4EA9-8DE6-F587ADAC8528}">
      <dgm:prSet phldrT="[Text]"/>
      <dgm:spPr/>
      <dgm:t>
        <a:bodyPr/>
        <a:lstStyle/>
        <a:p>
          <a:r>
            <a:rPr lang="en-US" dirty="0"/>
            <a:t>Identify the land (both the benefitted and burdened parcels)</a:t>
          </a:r>
        </a:p>
      </dgm:t>
    </dgm:pt>
    <dgm:pt modelId="{9F54D6F7-1BEB-4150-B6C5-C42331F6EEDC}" type="parTrans" cxnId="{5920B7EA-0B9D-4BB4-BFAC-DA90964DA61F}">
      <dgm:prSet/>
      <dgm:spPr/>
      <dgm:t>
        <a:bodyPr/>
        <a:lstStyle/>
        <a:p>
          <a:endParaRPr lang="en-US"/>
        </a:p>
      </dgm:t>
    </dgm:pt>
    <dgm:pt modelId="{5BCBF772-EAB0-4E4C-BCB0-4CA580E912CB}" type="sibTrans" cxnId="{5920B7EA-0B9D-4BB4-BFAC-DA90964DA61F}">
      <dgm:prSet/>
      <dgm:spPr/>
      <dgm:t>
        <a:bodyPr/>
        <a:lstStyle/>
        <a:p>
          <a:endParaRPr lang="en-US"/>
        </a:p>
      </dgm:t>
    </dgm:pt>
    <dgm:pt modelId="{FA358EA0-E510-4EA1-B95E-78F66D0DA3DA}">
      <dgm:prSet phldrT="[Text]"/>
      <dgm:spPr/>
      <dgm:t>
        <a:bodyPr/>
        <a:lstStyle/>
        <a:p>
          <a:r>
            <a:rPr lang="en-US" dirty="0"/>
            <a:t>Identify the interest conveyed and the material terms</a:t>
          </a:r>
        </a:p>
      </dgm:t>
    </dgm:pt>
    <dgm:pt modelId="{715E8F69-7A64-49C6-BBC4-AF65282BCF16}" type="parTrans" cxnId="{8EB2FCC7-4B68-4B11-8859-7ADA60A72095}">
      <dgm:prSet/>
      <dgm:spPr/>
      <dgm:t>
        <a:bodyPr/>
        <a:lstStyle/>
        <a:p>
          <a:endParaRPr lang="en-US"/>
        </a:p>
      </dgm:t>
    </dgm:pt>
    <dgm:pt modelId="{2C543CBD-6DCE-4B01-87C7-9E3BD806031D}" type="sibTrans" cxnId="{8EB2FCC7-4B68-4B11-8859-7ADA60A72095}">
      <dgm:prSet/>
      <dgm:spPr/>
      <dgm:t>
        <a:bodyPr/>
        <a:lstStyle/>
        <a:p>
          <a:endParaRPr lang="en-US"/>
        </a:p>
      </dgm:t>
    </dgm:pt>
    <dgm:pt modelId="{8AF1BC38-5124-48DB-B0E6-1E32895AE676}">
      <dgm:prSet phldrT="[Text]"/>
      <dgm:spPr/>
      <dgm:t>
        <a:bodyPr/>
        <a:lstStyle/>
        <a:p>
          <a:r>
            <a:rPr lang="en-US" dirty="0"/>
            <a:t>Signed by all necessary parties</a:t>
          </a:r>
        </a:p>
      </dgm:t>
    </dgm:pt>
    <dgm:pt modelId="{C33B3422-3898-4CF6-9C58-49FFD5E49B41}" type="parTrans" cxnId="{2EA6E61E-CA44-496F-ADE8-DF3AB9832AAF}">
      <dgm:prSet/>
      <dgm:spPr/>
      <dgm:t>
        <a:bodyPr/>
        <a:lstStyle/>
        <a:p>
          <a:endParaRPr lang="en-US"/>
        </a:p>
      </dgm:t>
    </dgm:pt>
    <dgm:pt modelId="{DAB53754-7914-488E-BC26-EAB7D733B7A2}" type="sibTrans" cxnId="{2EA6E61E-CA44-496F-ADE8-DF3AB9832AAF}">
      <dgm:prSet/>
      <dgm:spPr/>
      <dgm:t>
        <a:bodyPr/>
        <a:lstStyle/>
        <a:p>
          <a:endParaRPr lang="en-US"/>
        </a:p>
      </dgm:t>
    </dgm:pt>
    <dgm:pt modelId="{8E6680A5-E255-45CC-9FB9-615381D88DA7}">
      <dgm:prSet phldrT="[Text]"/>
      <dgm:spPr/>
      <dgm:t>
        <a:bodyPr/>
        <a:lstStyle/>
        <a:p>
          <a:r>
            <a:rPr lang="en-US" dirty="0"/>
            <a:t>Delivered</a:t>
          </a:r>
        </a:p>
      </dgm:t>
    </dgm:pt>
    <dgm:pt modelId="{4D570298-C4B8-4243-963F-245A94079F4B}" type="parTrans" cxnId="{FE1D5CB3-2608-445A-A559-D3C3007EB49E}">
      <dgm:prSet/>
      <dgm:spPr/>
      <dgm:t>
        <a:bodyPr/>
        <a:lstStyle/>
        <a:p>
          <a:endParaRPr lang="en-US"/>
        </a:p>
      </dgm:t>
    </dgm:pt>
    <dgm:pt modelId="{BCC4742E-E810-43C3-B6FF-B919093FBCA1}" type="sibTrans" cxnId="{FE1D5CB3-2608-445A-A559-D3C3007EB49E}">
      <dgm:prSet/>
      <dgm:spPr/>
      <dgm:t>
        <a:bodyPr/>
        <a:lstStyle/>
        <a:p>
          <a:endParaRPr lang="en-US"/>
        </a:p>
      </dgm:t>
    </dgm:pt>
    <dgm:pt modelId="{6ECC8ADF-073B-4355-B529-E2160B4D01B1}">
      <dgm:prSet phldrT="[Text]"/>
      <dgm:spPr/>
      <dgm:t>
        <a:bodyPr/>
        <a:lstStyle/>
        <a:p>
          <a:r>
            <a:rPr lang="en-US" dirty="0"/>
            <a:t>Wis. Stat. § 706.09, purchasers for value who lack notice take estates free of adverse or inconsistent claims.</a:t>
          </a:r>
        </a:p>
      </dgm:t>
    </dgm:pt>
    <dgm:pt modelId="{D08D4442-7847-4F0A-BA76-C02BE15EFA8C}" type="parTrans" cxnId="{020DCCC2-723E-4D26-A469-B877266DE4B9}">
      <dgm:prSet/>
      <dgm:spPr/>
      <dgm:t>
        <a:bodyPr/>
        <a:lstStyle/>
        <a:p>
          <a:endParaRPr lang="en-US"/>
        </a:p>
      </dgm:t>
    </dgm:pt>
    <dgm:pt modelId="{649D54F3-30A1-4609-A5FA-D3FCC1A32759}" type="sibTrans" cxnId="{020DCCC2-723E-4D26-A469-B877266DE4B9}">
      <dgm:prSet/>
      <dgm:spPr/>
      <dgm:t>
        <a:bodyPr/>
        <a:lstStyle/>
        <a:p>
          <a:endParaRPr lang="en-US"/>
        </a:p>
      </dgm:t>
    </dgm:pt>
    <dgm:pt modelId="{6DCB1255-97DA-41BC-B87A-5E613EF90A2D}" type="pres">
      <dgm:prSet presAssocID="{4410D6EA-E0B7-4423-95F3-58ED5563E0E2}" presName="linear" presStyleCnt="0">
        <dgm:presLayoutVars>
          <dgm:animLvl val="lvl"/>
          <dgm:resizeHandles val="exact"/>
        </dgm:presLayoutVars>
      </dgm:prSet>
      <dgm:spPr/>
    </dgm:pt>
    <dgm:pt modelId="{AA0526D5-E0E4-46AB-9E34-E3F199FA077C}" type="pres">
      <dgm:prSet presAssocID="{C58E1661-9664-4A14-B8BD-0D54A33A92BD}" presName="parentText" presStyleLbl="node1" presStyleIdx="0" presStyleCnt="3">
        <dgm:presLayoutVars>
          <dgm:chMax val="0"/>
          <dgm:bulletEnabled val="1"/>
        </dgm:presLayoutVars>
      </dgm:prSet>
      <dgm:spPr/>
    </dgm:pt>
    <dgm:pt modelId="{079E82C3-B151-4119-916B-A6DD88024194}" type="pres">
      <dgm:prSet presAssocID="{C576C19B-837C-43D0-8817-B921442CFDCE}" presName="spacer" presStyleCnt="0"/>
      <dgm:spPr/>
    </dgm:pt>
    <dgm:pt modelId="{1C66AC85-042B-48B5-8A40-2D7E19BF113A}" type="pres">
      <dgm:prSet presAssocID="{45B33822-30B9-4F76-8EFA-6241BAF86EE3}" presName="parentText" presStyleLbl="node1" presStyleIdx="1" presStyleCnt="3">
        <dgm:presLayoutVars>
          <dgm:chMax val="0"/>
          <dgm:bulletEnabled val="1"/>
        </dgm:presLayoutVars>
      </dgm:prSet>
      <dgm:spPr/>
    </dgm:pt>
    <dgm:pt modelId="{0DF2D04C-9FE0-45F9-A4C2-9AA652F55C40}" type="pres">
      <dgm:prSet presAssocID="{45B33822-30B9-4F76-8EFA-6241BAF86EE3}" presName="childText" presStyleLbl="revTx" presStyleIdx="0" presStyleCnt="2">
        <dgm:presLayoutVars>
          <dgm:bulletEnabled val="1"/>
        </dgm:presLayoutVars>
      </dgm:prSet>
      <dgm:spPr/>
    </dgm:pt>
    <dgm:pt modelId="{38271EE0-D220-477B-B176-50B2BBDD06D8}" type="pres">
      <dgm:prSet presAssocID="{AA76B32E-7A9A-4F3E-A14A-382D25F931D9}" presName="parentText" presStyleLbl="node1" presStyleIdx="2" presStyleCnt="3">
        <dgm:presLayoutVars>
          <dgm:chMax val="0"/>
          <dgm:bulletEnabled val="1"/>
        </dgm:presLayoutVars>
      </dgm:prSet>
      <dgm:spPr/>
    </dgm:pt>
    <dgm:pt modelId="{DECBD818-3BC8-4D78-8111-5CDC1847C47F}" type="pres">
      <dgm:prSet presAssocID="{AA76B32E-7A9A-4F3E-A14A-382D25F931D9}" presName="childText" presStyleLbl="revTx" presStyleIdx="1" presStyleCnt="2">
        <dgm:presLayoutVars>
          <dgm:bulletEnabled val="1"/>
        </dgm:presLayoutVars>
      </dgm:prSet>
      <dgm:spPr/>
    </dgm:pt>
  </dgm:ptLst>
  <dgm:cxnLst>
    <dgm:cxn modelId="{27257606-719F-451A-BE34-8CBF1A7C5BD5}" type="presOf" srcId="{EED5FD92-557F-4802-B1A6-2AC32F51334E}" destId="{DECBD818-3BC8-4D78-8111-5CDC1847C47F}" srcOrd="0" destOrd="0" presId="urn:microsoft.com/office/officeart/2005/8/layout/vList2"/>
    <dgm:cxn modelId="{2EA6E61E-CA44-496F-ADE8-DF3AB9832AAF}" srcId="{45B33822-30B9-4F76-8EFA-6241BAF86EE3}" destId="{8AF1BC38-5124-48DB-B0E6-1E32895AE676}" srcOrd="3" destOrd="0" parTransId="{C33B3422-3898-4CF6-9C58-49FFD5E49B41}" sibTransId="{DAB53754-7914-488E-BC26-EAB7D733B7A2}"/>
    <dgm:cxn modelId="{BA031840-2DC3-4CA4-B93E-84597DA6F102}" type="presOf" srcId="{8E6680A5-E255-45CC-9FB9-615381D88DA7}" destId="{0DF2D04C-9FE0-45F9-A4C2-9AA652F55C40}" srcOrd="0" destOrd="4" presId="urn:microsoft.com/office/officeart/2005/8/layout/vList2"/>
    <dgm:cxn modelId="{CB1F4D44-DAE8-42DE-A54B-1DAECA4793CF}" srcId="{45B33822-30B9-4F76-8EFA-6241BAF86EE3}" destId="{38FE1D11-A4D6-48EC-B062-E891B9A20D4B}" srcOrd="0" destOrd="0" parTransId="{47D1D7F3-BB44-4DFE-8A22-827CAB82F46D}" sibTransId="{0F571AE8-7778-4CD5-ADCF-7CA8F8B064E9}"/>
    <dgm:cxn modelId="{B329E944-9384-4368-85AB-F09979049901}" type="presOf" srcId="{AA76B32E-7A9A-4F3E-A14A-382D25F931D9}" destId="{38271EE0-D220-477B-B176-50B2BBDD06D8}" srcOrd="0" destOrd="0" presId="urn:microsoft.com/office/officeart/2005/8/layout/vList2"/>
    <dgm:cxn modelId="{892A2C46-CA3D-4A3C-9E9B-E7A9C8A4CFFA}" type="presOf" srcId="{1FF3CADC-39A5-4EA9-8DE6-F587ADAC8528}" destId="{0DF2D04C-9FE0-45F9-A4C2-9AA652F55C40}" srcOrd="0" destOrd="1" presId="urn:microsoft.com/office/officeart/2005/8/layout/vList2"/>
    <dgm:cxn modelId="{6193F76B-4A24-4394-B916-FF8C46637CF1}" srcId="{4410D6EA-E0B7-4423-95F3-58ED5563E0E2}" destId="{AA76B32E-7A9A-4F3E-A14A-382D25F931D9}" srcOrd="2" destOrd="0" parTransId="{2F6BEC7C-1C7F-4D9A-9AF5-9CFFCABCC01D}" sibTransId="{4BAFDB4A-D70F-4B99-9291-4556C92B40CE}"/>
    <dgm:cxn modelId="{A8F4904E-C0D7-4A71-BEFB-A6F2974543CC}" type="presOf" srcId="{8AF1BC38-5124-48DB-B0E6-1E32895AE676}" destId="{0DF2D04C-9FE0-45F9-A4C2-9AA652F55C40}" srcOrd="0" destOrd="3" presId="urn:microsoft.com/office/officeart/2005/8/layout/vList2"/>
    <dgm:cxn modelId="{8BD76050-2AD7-44FD-A5B0-5D7C76FB5057}" type="presOf" srcId="{C58E1661-9664-4A14-B8BD-0D54A33A92BD}" destId="{AA0526D5-E0E4-46AB-9E34-E3F199FA077C}" srcOrd="0" destOrd="0" presId="urn:microsoft.com/office/officeart/2005/8/layout/vList2"/>
    <dgm:cxn modelId="{7A5A9F52-4804-459A-8FEC-672B1155EE74}" type="presOf" srcId="{38FE1D11-A4D6-48EC-B062-E891B9A20D4B}" destId="{0DF2D04C-9FE0-45F9-A4C2-9AA652F55C40}" srcOrd="0" destOrd="0" presId="urn:microsoft.com/office/officeart/2005/8/layout/vList2"/>
    <dgm:cxn modelId="{287103A4-46B5-4743-992D-308B1C1D3670}" type="presOf" srcId="{4410D6EA-E0B7-4423-95F3-58ED5563E0E2}" destId="{6DCB1255-97DA-41BC-B87A-5E613EF90A2D}" srcOrd="0" destOrd="0" presId="urn:microsoft.com/office/officeart/2005/8/layout/vList2"/>
    <dgm:cxn modelId="{5F82BFB1-3309-4848-9494-9598878502CA}" type="presOf" srcId="{6ECC8ADF-073B-4355-B529-E2160B4D01B1}" destId="{DECBD818-3BC8-4D78-8111-5CDC1847C47F}" srcOrd="0" destOrd="1" presId="urn:microsoft.com/office/officeart/2005/8/layout/vList2"/>
    <dgm:cxn modelId="{47BF21B2-F768-42C4-ACEE-7507062A6D46}" srcId="{AA76B32E-7A9A-4F3E-A14A-382D25F931D9}" destId="{EED5FD92-557F-4802-B1A6-2AC32F51334E}" srcOrd="0" destOrd="0" parTransId="{D30ACFDF-DBC0-4443-95E5-CA6D8901F28F}" sibTransId="{A6122ED1-7985-4F6B-8D4F-912367A73BAC}"/>
    <dgm:cxn modelId="{FE1D5CB3-2608-445A-A559-D3C3007EB49E}" srcId="{45B33822-30B9-4F76-8EFA-6241BAF86EE3}" destId="{8E6680A5-E255-45CC-9FB9-615381D88DA7}" srcOrd="4" destOrd="0" parTransId="{4D570298-C4B8-4243-963F-245A94079F4B}" sibTransId="{BCC4742E-E810-43C3-B6FF-B919093FBCA1}"/>
    <dgm:cxn modelId="{020DCCC2-723E-4D26-A469-B877266DE4B9}" srcId="{AA76B32E-7A9A-4F3E-A14A-382D25F931D9}" destId="{6ECC8ADF-073B-4355-B529-E2160B4D01B1}" srcOrd="1" destOrd="0" parTransId="{D08D4442-7847-4F0A-BA76-C02BE15EFA8C}" sibTransId="{649D54F3-30A1-4609-A5FA-D3FCC1A32759}"/>
    <dgm:cxn modelId="{8EB2FCC7-4B68-4B11-8859-7ADA60A72095}" srcId="{45B33822-30B9-4F76-8EFA-6241BAF86EE3}" destId="{FA358EA0-E510-4EA1-B95E-78F66D0DA3DA}" srcOrd="2" destOrd="0" parTransId="{715E8F69-7A64-49C6-BBC4-AF65282BCF16}" sibTransId="{2C543CBD-6DCE-4B01-87C7-9E3BD806031D}"/>
    <dgm:cxn modelId="{CCCEB3D4-E0EA-4EBD-AA41-0874D9A7B352}" srcId="{4410D6EA-E0B7-4423-95F3-58ED5563E0E2}" destId="{45B33822-30B9-4F76-8EFA-6241BAF86EE3}" srcOrd="1" destOrd="0" parTransId="{CC10528D-9218-4287-91BC-9A1F84A04CBC}" sibTransId="{041DEC11-11D5-4480-B7D5-8433CF2F5F42}"/>
    <dgm:cxn modelId="{3FAE40E5-77ED-4B89-A5A9-AD4AB1F68120}" type="presOf" srcId="{FA358EA0-E510-4EA1-B95E-78F66D0DA3DA}" destId="{0DF2D04C-9FE0-45F9-A4C2-9AA652F55C40}" srcOrd="0" destOrd="2" presId="urn:microsoft.com/office/officeart/2005/8/layout/vList2"/>
    <dgm:cxn modelId="{5920B7EA-0B9D-4BB4-BFAC-DA90964DA61F}" srcId="{45B33822-30B9-4F76-8EFA-6241BAF86EE3}" destId="{1FF3CADC-39A5-4EA9-8DE6-F587ADAC8528}" srcOrd="1" destOrd="0" parTransId="{9F54D6F7-1BEB-4150-B6C5-C42331F6EEDC}" sibTransId="{5BCBF772-EAB0-4E4C-BCB0-4CA580E912CB}"/>
    <dgm:cxn modelId="{FCDF25FB-715C-4314-A75E-6A06F9CB740A}" srcId="{4410D6EA-E0B7-4423-95F3-58ED5563E0E2}" destId="{C58E1661-9664-4A14-B8BD-0D54A33A92BD}" srcOrd="0" destOrd="0" parTransId="{D3024913-6D3F-416C-89A8-45D1B0122FBB}" sibTransId="{C576C19B-837C-43D0-8817-B921442CFDCE}"/>
    <dgm:cxn modelId="{A10177FE-BE11-49EC-AF4F-F9D8DECE0FF1}" type="presOf" srcId="{45B33822-30B9-4F76-8EFA-6241BAF86EE3}" destId="{1C66AC85-042B-48B5-8A40-2D7E19BF113A}" srcOrd="0" destOrd="0" presId="urn:microsoft.com/office/officeart/2005/8/layout/vList2"/>
    <dgm:cxn modelId="{B4B29EDB-712B-490A-8B3D-1EA062ABCB65}" type="presParOf" srcId="{6DCB1255-97DA-41BC-B87A-5E613EF90A2D}" destId="{AA0526D5-E0E4-46AB-9E34-E3F199FA077C}" srcOrd="0" destOrd="0" presId="urn:microsoft.com/office/officeart/2005/8/layout/vList2"/>
    <dgm:cxn modelId="{ED3A5B24-07E8-4BFF-8328-AC9079F9883E}" type="presParOf" srcId="{6DCB1255-97DA-41BC-B87A-5E613EF90A2D}" destId="{079E82C3-B151-4119-916B-A6DD88024194}" srcOrd="1" destOrd="0" presId="urn:microsoft.com/office/officeart/2005/8/layout/vList2"/>
    <dgm:cxn modelId="{5B49B108-19F6-4937-9A96-0A0A7412BAAF}" type="presParOf" srcId="{6DCB1255-97DA-41BC-B87A-5E613EF90A2D}" destId="{1C66AC85-042B-48B5-8A40-2D7E19BF113A}" srcOrd="2" destOrd="0" presId="urn:microsoft.com/office/officeart/2005/8/layout/vList2"/>
    <dgm:cxn modelId="{BAB144C7-2FCB-4F09-A0E4-5F985ADD2948}" type="presParOf" srcId="{6DCB1255-97DA-41BC-B87A-5E613EF90A2D}" destId="{0DF2D04C-9FE0-45F9-A4C2-9AA652F55C40}" srcOrd="3" destOrd="0" presId="urn:microsoft.com/office/officeart/2005/8/layout/vList2"/>
    <dgm:cxn modelId="{71B98F60-0E10-4F91-9206-B11A25649115}" type="presParOf" srcId="{6DCB1255-97DA-41BC-B87A-5E613EF90A2D}" destId="{38271EE0-D220-477B-B176-50B2BBDD06D8}" srcOrd="4" destOrd="0" presId="urn:microsoft.com/office/officeart/2005/8/layout/vList2"/>
    <dgm:cxn modelId="{93DE3270-1CB6-4D27-9396-6F7D7D6C40F3}" type="presParOf" srcId="{6DCB1255-97DA-41BC-B87A-5E613EF90A2D}" destId="{DECBD818-3BC8-4D78-8111-5CDC1847C47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10D6EA-E0B7-4423-95F3-58ED5563E0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5B33822-30B9-4F76-8EFA-6241BAF86EE3}">
      <dgm:prSet phldrT="[Text]"/>
      <dgm:spPr/>
      <dgm:t>
        <a:bodyPr/>
        <a:lstStyle/>
        <a:p>
          <a:r>
            <a:rPr lang="en-US" dirty="0"/>
            <a:t>Negative Easement – Allows the holder to prevent the use of the</a:t>
          </a:r>
        </a:p>
        <a:p>
          <a:r>
            <a:rPr lang="en-US" dirty="0"/>
            <a:t>property for some stated purpose, or to remove some feature</a:t>
          </a:r>
        </a:p>
      </dgm:t>
    </dgm:pt>
    <dgm:pt modelId="{CC10528D-9218-4287-91BC-9A1F84A04CBC}" type="parTrans" cxnId="{CCCEB3D4-E0EA-4EBD-AA41-0874D9A7B352}">
      <dgm:prSet/>
      <dgm:spPr/>
      <dgm:t>
        <a:bodyPr/>
        <a:lstStyle/>
        <a:p>
          <a:endParaRPr lang="en-US"/>
        </a:p>
      </dgm:t>
    </dgm:pt>
    <dgm:pt modelId="{041DEC11-11D5-4480-B7D5-8433CF2F5F42}" type="sibTrans" cxnId="{CCCEB3D4-E0EA-4EBD-AA41-0874D9A7B352}">
      <dgm:prSet/>
      <dgm:spPr/>
      <dgm:t>
        <a:bodyPr/>
        <a:lstStyle/>
        <a:p>
          <a:endParaRPr lang="en-US"/>
        </a:p>
      </dgm:t>
    </dgm:pt>
    <dgm:pt modelId="{AA76B32E-7A9A-4F3E-A14A-382D25F931D9}">
      <dgm:prSet phldrT="[Text]"/>
      <dgm:spPr/>
      <dgm:t>
        <a:bodyPr/>
        <a:lstStyle/>
        <a:p>
          <a:r>
            <a:rPr lang="en-US" dirty="0"/>
            <a:t>Easement by Reservation – When the owner of land conveys the</a:t>
          </a:r>
        </a:p>
        <a:p>
          <a:r>
            <a:rPr lang="en-US" dirty="0"/>
            <a:t>property to another but reserves certain rights and privileges for themselves.</a:t>
          </a:r>
        </a:p>
      </dgm:t>
    </dgm:pt>
    <dgm:pt modelId="{2F6BEC7C-1C7F-4D9A-9AF5-9CFFCABCC01D}" type="parTrans" cxnId="{6193F76B-4A24-4394-B916-FF8C46637CF1}">
      <dgm:prSet/>
      <dgm:spPr/>
      <dgm:t>
        <a:bodyPr/>
        <a:lstStyle/>
        <a:p>
          <a:endParaRPr lang="en-US"/>
        </a:p>
      </dgm:t>
    </dgm:pt>
    <dgm:pt modelId="{4BAFDB4A-D70F-4B99-9291-4556C92B40CE}" type="sibTrans" cxnId="{6193F76B-4A24-4394-B916-FF8C46637CF1}">
      <dgm:prSet/>
      <dgm:spPr/>
      <dgm:t>
        <a:bodyPr/>
        <a:lstStyle/>
        <a:p>
          <a:endParaRPr lang="en-US"/>
        </a:p>
      </dgm:t>
    </dgm:pt>
    <dgm:pt modelId="{EED5FD92-557F-4802-B1A6-2AC32F51334E}">
      <dgm:prSet phldrT="[Text]"/>
      <dgm:spPr/>
      <dgm:t>
        <a:bodyPr/>
        <a:lstStyle/>
        <a:p>
          <a:endParaRPr lang="en-US" dirty="0"/>
        </a:p>
      </dgm:t>
    </dgm:pt>
    <dgm:pt modelId="{D30ACFDF-DBC0-4443-95E5-CA6D8901F28F}" type="parTrans" cxnId="{47BF21B2-F768-42C4-ACEE-7507062A6D46}">
      <dgm:prSet/>
      <dgm:spPr/>
      <dgm:t>
        <a:bodyPr/>
        <a:lstStyle/>
        <a:p>
          <a:endParaRPr lang="en-US"/>
        </a:p>
      </dgm:t>
    </dgm:pt>
    <dgm:pt modelId="{A6122ED1-7985-4F6B-8D4F-912367A73BAC}" type="sibTrans" cxnId="{47BF21B2-F768-42C4-ACEE-7507062A6D46}">
      <dgm:prSet/>
      <dgm:spPr/>
      <dgm:t>
        <a:bodyPr/>
        <a:lstStyle/>
        <a:p>
          <a:endParaRPr lang="en-US"/>
        </a:p>
      </dgm:t>
    </dgm:pt>
    <dgm:pt modelId="{C58E1661-9664-4A14-B8BD-0D54A33A92BD}">
      <dgm:prSet/>
      <dgm:spPr/>
      <dgm:t>
        <a:bodyPr/>
        <a:lstStyle/>
        <a:p>
          <a:r>
            <a:rPr lang="en-US" dirty="0"/>
            <a:t>Positive or Affirmative Easement - Gives the easement holder the</a:t>
          </a:r>
        </a:p>
        <a:p>
          <a:r>
            <a:rPr lang="en-US" dirty="0"/>
            <a:t>right to use the land of another, such as a road or driveway.</a:t>
          </a:r>
        </a:p>
      </dgm:t>
    </dgm:pt>
    <dgm:pt modelId="{D3024913-6D3F-416C-89A8-45D1B0122FBB}" type="parTrans" cxnId="{FCDF25FB-715C-4314-A75E-6A06F9CB740A}">
      <dgm:prSet/>
      <dgm:spPr/>
      <dgm:t>
        <a:bodyPr/>
        <a:lstStyle/>
        <a:p>
          <a:endParaRPr lang="en-US"/>
        </a:p>
      </dgm:t>
    </dgm:pt>
    <dgm:pt modelId="{C576C19B-837C-43D0-8817-B921442CFDCE}" type="sibTrans" cxnId="{FCDF25FB-715C-4314-A75E-6A06F9CB740A}">
      <dgm:prSet/>
      <dgm:spPr/>
      <dgm:t>
        <a:bodyPr/>
        <a:lstStyle/>
        <a:p>
          <a:endParaRPr lang="en-US"/>
        </a:p>
      </dgm:t>
    </dgm:pt>
    <dgm:pt modelId="{74A9043A-1724-4761-A0A7-5D98A558AA98}" type="pres">
      <dgm:prSet presAssocID="{4410D6EA-E0B7-4423-95F3-58ED5563E0E2}" presName="linear" presStyleCnt="0">
        <dgm:presLayoutVars>
          <dgm:animLvl val="lvl"/>
          <dgm:resizeHandles val="exact"/>
        </dgm:presLayoutVars>
      </dgm:prSet>
      <dgm:spPr/>
    </dgm:pt>
    <dgm:pt modelId="{ADCD37CF-6E7E-4C83-BC8B-A5071BB590D5}" type="pres">
      <dgm:prSet presAssocID="{C58E1661-9664-4A14-B8BD-0D54A33A92BD}" presName="parentText" presStyleLbl="node1" presStyleIdx="0" presStyleCnt="3">
        <dgm:presLayoutVars>
          <dgm:chMax val="0"/>
          <dgm:bulletEnabled val="1"/>
        </dgm:presLayoutVars>
      </dgm:prSet>
      <dgm:spPr/>
    </dgm:pt>
    <dgm:pt modelId="{D8AFF112-7B64-4F66-8A18-6EF441FB6F5B}" type="pres">
      <dgm:prSet presAssocID="{C576C19B-837C-43D0-8817-B921442CFDCE}" presName="spacer" presStyleCnt="0"/>
      <dgm:spPr/>
    </dgm:pt>
    <dgm:pt modelId="{48ED3E75-2D03-421D-B147-8DDB1CDDA72B}" type="pres">
      <dgm:prSet presAssocID="{45B33822-30B9-4F76-8EFA-6241BAF86EE3}" presName="parentText" presStyleLbl="node1" presStyleIdx="1" presStyleCnt="3" custLinFactNeighborX="64" custLinFactNeighborY="2533">
        <dgm:presLayoutVars>
          <dgm:chMax val="0"/>
          <dgm:bulletEnabled val="1"/>
        </dgm:presLayoutVars>
      </dgm:prSet>
      <dgm:spPr/>
    </dgm:pt>
    <dgm:pt modelId="{3586B3E6-203B-4FD4-AFCE-2E9E23850EE1}" type="pres">
      <dgm:prSet presAssocID="{041DEC11-11D5-4480-B7D5-8433CF2F5F42}" presName="spacer" presStyleCnt="0"/>
      <dgm:spPr/>
    </dgm:pt>
    <dgm:pt modelId="{30443497-BCEF-4AE3-98C8-AAAA969DCD97}" type="pres">
      <dgm:prSet presAssocID="{AA76B32E-7A9A-4F3E-A14A-382D25F931D9}" presName="parentText" presStyleLbl="node1" presStyleIdx="2" presStyleCnt="3">
        <dgm:presLayoutVars>
          <dgm:chMax val="0"/>
          <dgm:bulletEnabled val="1"/>
        </dgm:presLayoutVars>
      </dgm:prSet>
      <dgm:spPr/>
    </dgm:pt>
    <dgm:pt modelId="{1A851628-7235-4176-B22D-5BD66706283A}" type="pres">
      <dgm:prSet presAssocID="{AA76B32E-7A9A-4F3E-A14A-382D25F931D9}" presName="childText" presStyleLbl="revTx" presStyleIdx="0" presStyleCnt="1">
        <dgm:presLayoutVars>
          <dgm:bulletEnabled val="1"/>
        </dgm:presLayoutVars>
      </dgm:prSet>
      <dgm:spPr/>
    </dgm:pt>
  </dgm:ptLst>
  <dgm:cxnLst>
    <dgm:cxn modelId="{A5337525-4CD9-4EF5-9663-BFF20E742E7F}" type="presOf" srcId="{AA76B32E-7A9A-4F3E-A14A-382D25F931D9}" destId="{30443497-BCEF-4AE3-98C8-AAAA969DCD97}" srcOrd="0" destOrd="0" presId="urn:microsoft.com/office/officeart/2005/8/layout/vList2"/>
    <dgm:cxn modelId="{6193F76B-4A24-4394-B916-FF8C46637CF1}" srcId="{4410D6EA-E0B7-4423-95F3-58ED5563E0E2}" destId="{AA76B32E-7A9A-4F3E-A14A-382D25F931D9}" srcOrd="2" destOrd="0" parTransId="{2F6BEC7C-1C7F-4D9A-9AF5-9CFFCABCC01D}" sibTransId="{4BAFDB4A-D70F-4B99-9291-4556C92B40CE}"/>
    <dgm:cxn modelId="{C544674D-EE74-40AA-9CDD-B9AE34D2B98A}" type="presOf" srcId="{4410D6EA-E0B7-4423-95F3-58ED5563E0E2}" destId="{74A9043A-1724-4761-A0A7-5D98A558AA98}" srcOrd="0" destOrd="0" presId="urn:microsoft.com/office/officeart/2005/8/layout/vList2"/>
    <dgm:cxn modelId="{F2F4E885-FBCB-426D-B789-81A2324E07FD}" type="presOf" srcId="{C58E1661-9664-4A14-B8BD-0D54A33A92BD}" destId="{ADCD37CF-6E7E-4C83-BC8B-A5071BB590D5}" srcOrd="0" destOrd="0" presId="urn:microsoft.com/office/officeart/2005/8/layout/vList2"/>
    <dgm:cxn modelId="{7B553B8F-9C68-4279-ABD5-CEA6616AAC96}" type="presOf" srcId="{45B33822-30B9-4F76-8EFA-6241BAF86EE3}" destId="{48ED3E75-2D03-421D-B147-8DDB1CDDA72B}" srcOrd="0" destOrd="0" presId="urn:microsoft.com/office/officeart/2005/8/layout/vList2"/>
    <dgm:cxn modelId="{47BF21B2-F768-42C4-ACEE-7507062A6D46}" srcId="{AA76B32E-7A9A-4F3E-A14A-382D25F931D9}" destId="{EED5FD92-557F-4802-B1A6-2AC32F51334E}" srcOrd="0" destOrd="0" parTransId="{D30ACFDF-DBC0-4443-95E5-CA6D8901F28F}" sibTransId="{A6122ED1-7985-4F6B-8D4F-912367A73BAC}"/>
    <dgm:cxn modelId="{CCCEB3D4-E0EA-4EBD-AA41-0874D9A7B352}" srcId="{4410D6EA-E0B7-4423-95F3-58ED5563E0E2}" destId="{45B33822-30B9-4F76-8EFA-6241BAF86EE3}" srcOrd="1" destOrd="0" parTransId="{CC10528D-9218-4287-91BC-9A1F84A04CBC}" sibTransId="{041DEC11-11D5-4480-B7D5-8433CF2F5F42}"/>
    <dgm:cxn modelId="{DE5340D7-40D0-459C-AF42-559E0F6AD44E}" type="presOf" srcId="{EED5FD92-557F-4802-B1A6-2AC32F51334E}" destId="{1A851628-7235-4176-B22D-5BD66706283A}" srcOrd="0" destOrd="0" presId="urn:microsoft.com/office/officeart/2005/8/layout/vList2"/>
    <dgm:cxn modelId="{FCDF25FB-715C-4314-A75E-6A06F9CB740A}" srcId="{4410D6EA-E0B7-4423-95F3-58ED5563E0E2}" destId="{C58E1661-9664-4A14-B8BD-0D54A33A92BD}" srcOrd="0" destOrd="0" parTransId="{D3024913-6D3F-416C-89A8-45D1B0122FBB}" sibTransId="{C576C19B-837C-43D0-8817-B921442CFDCE}"/>
    <dgm:cxn modelId="{62F9C318-6AEF-4A4B-9E7C-917E88A54C62}" type="presParOf" srcId="{74A9043A-1724-4761-A0A7-5D98A558AA98}" destId="{ADCD37CF-6E7E-4C83-BC8B-A5071BB590D5}" srcOrd="0" destOrd="0" presId="urn:microsoft.com/office/officeart/2005/8/layout/vList2"/>
    <dgm:cxn modelId="{B83C4D0B-F864-4B81-B93E-A80F77027BF0}" type="presParOf" srcId="{74A9043A-1724-4761-A0A7-5D98A558AA98}" destId="{D8AFF112-7B64-4F66-8A18-6EF441FB6F5B}" srcOrd="1" destOrd="0" presId="urn:microsoft.com/office/officeart/2005/8/layout/vList2"/>
    <dgm:cxn modelId="{440331D0-770E-43F7-8216-2722521A8A24}" type="presParOf" srcId="{74A9043A-1724-4761-A0A7-5D98A558AA98}" destId="{48ED3E75-2D03-421D-B147-8DDB1CDDA72B}" srcOrd="2" destOrd="0" presId="urn:microsoft.com/office/officeart/2005/8/layout/vList2"/>
    <dgm:cxn modelId="{2C5C2DC3-30BC-48DE-AB1B-96E25B8F708A}" type="presParOf" srcId="{74A9043A-1724-4761-A0A7-5D98A558AA98}" destId="{3586B3E6-203B-4FD4-AFCE-2E9E23850EE1}" srcOrd="3" destOrd="0" presId="urn:microsoft.com/office/officeart/2005/8/layout/vList2"/>
    <dgm:cxn modelId="{DD118D1A-D8B0-4891-AFDF-CEF6ED9139D6}" type="presParOf" srcId="{74A9043A-1724-4761-A0A7-5D98A558AA98}" destId="{30443497-BCEF-4AE3-98C8-AAAA969DCD97}" srcOrd="4" destOrd="0" presId="urn:microsoft.com/office/officeart/2005/8/layout/vList2"/>
    <dgm:cxn modelId="{D73B759F-C2E4-46B9-84F7-80FE4D37B96A}" type="presParOf" srcId="{74A9043A-1724-4761-A0A7-5D98A558AA98}" destId="{1A851628-7235-4176-B22D-5BD66706283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10D6EA-E0B7-4423-95F3-58ED5563E0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5B33822-30B9-4F76-8EFA-6241BAF86EE3}">
      <dgm:prSet phldrT="[Text]">
        <dgm:style>
          <a:lnRef idx="3">
            <a:schemeClr val="lt1"/>
          </a:lnRef>
          <a:fillRef idx="1">
            <a:schemeClr val="accent3"/>
          </a:fillRef>
          <a:effectRef idx="1">
            <a:schemeClr val="accent3"/>
          </a:effectRef>
          <a:fontRef idx="minor">
            <a:schemeClr val="lt1"/>
          </a:fontRef>
        </dgm:style>
      </dgm:prSet>
      <dgm:spPr>
        <a:solidFill>
          <a:srgbClr val="0070C0"/>
        </a:solidFill>
      </dgm:spPr>
      <dgm:t>
        <a:bodyPr/>
        <a:lstStyle/>
        <a:p>
          <a:r>
            <a:rPr lang="en-US" dirty="0"/>
            <a:t>Wis. Stat. § 236.34(1m)(e), easements may be created in favor of private parties by notation on the map. </a:t>
          </a:r>
        </a:p>
      </dgm:t>
    </dgm:pt>
    <dgm:pt modelId="{CC10528D-9218-4287-91BC-9A1F84A04CBC}" type="parTrans" cxnId="{CCCEB3D4-E0EA-4EBD-AA41-0874D9A7B352}">
      <dgm:prSet/>
      <dgm:spPr/>
      <dgm:t>
        <a:bodyPr/>
        <a:lstStyle/>
        <a:p>
          <a:endParaRPr lang="en-US"/>
        </a:p>
      </dgm:t>
    </dgm:pt>
    <dgm:pt modelId="{041DEC11-11D5-4480-B7D5-8433CF2F5F42}" type="sibTrans" cxnId="{CCCEB3D4-E0EA-4EBD-AA41-0874D9A7B352}">
      <dgm:prSet/>
      <dgm:spPr/>
      <dgm:t>
        <a:bodyPr/>
        <a:lstStyle/>
        <a:p>
          <a:endParaRPr lang="en-US"/>
        </a:p>
      </dgm:t>
    </dgm:pt>
    <dgm:pt modelId="{AA76B32E-7A9A-4F3E-A14A-382D25F931D9}">
      <dgm:prSet phldrT="[Text]">
        <dgm:style>
          <a:lnRef idx="3">
            <a:schemeClr val="lt1"/>
          </a:lnRef>
          <a:fillRef idx="1">
            <a:schemeClr val="accent3"/>
          </a:fillRef>
          <a:effectRef idx="1">
            <a:schemeClr val="accent3"/>
          </a:effectRef>
          <a:fontRef idx="minor">
            <a:schemeClr val="lt1"/>
          </a:fontRef>
        </dgm:style>
      </dgm:prSet>
      <dgm:spPr>
        <a:solidFill>
          <a:srgbClr val="0070C0"/>
        </a:solidFill>
      </dgm:spPr>
      <dgm:t>
        <a:bodyPr/>
        <a:lstStyle/>
        <a:p>
          <a:r>
            <a:rPr lang="en-US" dirty="0"/>
            <a:t>The words "reserve", "the use of" and "privileges" in a plat is indicative of a conveyance of easement rights, not property in fee simple</a:t>
          </a:r>
          <a:r>
            <a:rPr lang="en-US" i="1" dirty="0"/>
            <a:t>. </a:t>
          </a:r>
          <a:r>
            <a:rPr lang="en-US" i="1" dirty="0" err="1"/>
            <a:t>Kapinus</a:t>
          </a:r>
          <a:r>
            <a:rPr lang="en-US" i="1" dirty="0"/>
            <a:t> v. </a:t>
          </a:r>
          <a:r>
            <a:rPr lang="en-US" i="1" dirty="0" err="1"/>
            <a:t>Nartowicz</a:t>
          </a:r>
          <a:r>
            <a:rPr lang="en-US" dirty="0"/>
            <a:t>, 2022 WI APP 39, ¶27, 404 Wisc. 2d 19, 978 N.W.2d 216.</a:t>
          </a:r>
        </a:p>
      </dgm:t>
    </dgm:pt>
    <dgm:pt modelId="{2F6BEC7C-1C7F-4D9A-9AF5-9CFFCABCC01D}" type="parTrans" cxnId="{6193F76B-4A24-4394-B916-FF8C46637CF1}">
      <dgm:prSet/>
      <dgm:spPr/>
      <dgm:t>
        <a:bodyPr/>
        <a:lstStyle/>
        <a:p>
          <a:endParaRPr lang="en-US"/>
        </a:p>
      </dgm:t>
    </dgm:pt>
    <dgm:pt modelId="{4BAFDB4A-D70F-4B99-9291-4556C92B40CE}" type="sibTrans" cxnId="{6193F76B-4A24-4394-B916-FF8C46637CF1}">
      <dgm:prSet/>
      <dgm:spPr/>
      <dgm:t>
        <a:bodyPr/>
        <a:lstStyle/>
        <a:p>
          <a:endParaRPr lang="en-US"/>
        </a:p>
      </dgm:t>
    </dgm:pt>
    <dgm:pt modelId="{EED5FD92-557F-4802-B1A6-2AC32F51334E}">
      <dgm:prSet phldrT="[Text]"/>
      <dgm:spPr/>
      <dgm:t>
        <a:bodyPr/>
        <a:lstStyle/>
        <a:p>
          <a:endParaRPr lang="en-US" dirty="0"/>
        </a:p>
      </dgm:t>
    </dgm:pt>
    <dgm:pt modelId="{D30ACFDF-DBC0-4443-95E5-CA6D8901F28F}" type="parTrans" cxnId="{47BF21B2-F768-42C4-ACEE-7507062A6D46}">
      <dgm:prSet/>
      <dgm:spPr/>
      <dgm:t>
        <a:bodyPr/>
        <a:lstStyle/>
        <a:p>
          <a:endParaRPr lang="en-US"/>
        </a:p>
      </dgm:t>
    </dgm:pt>
    <dgm:pt modelId="{A6122ED1-7985-4F6B-8D4F-912367A73BAC}" type="sibTrans" cxnId="{47BF21B2-F768-42C4-ACEE-7507062A6D46}">
      <dgm:prSet/>
      <dgm:spPr/>
      <dgm:t>
        <a:bodyPr/>
        <a:lstStyle/>
        <a:p>
          <a:endParaRPr lang="en-US"/>
        </a:p>
      </dgm:t>
    </dgm:pt>
    <dgm:pt modelId="{C58E1661-9664-4A14-B8BD-0D54A33A92BD}">
      <dgm:prSet>
        <dgm:style>
          <a:lnRef idx="3">
            <a:schemeClr val="lt1"/>
          </a:lnRef>
          <a:fillRef idx="1">
            <a:schemeClr val="accent3"/>
          </a:fillRef>
          <a:effectRef idx="1">
            <a:schemeClr val="accent3"/>
          </a:effectRef>
          <a:fontRef idx="minor">
            <a:schemeClr val="lt1"/>
          </a:fontRef>
        </dgm:style>
      </dgm:prSet>
      <dgm:spPr>
        <a:solidFill>
          <a:srgbClr val="0070C0"/>
        </a:solidFill>
      </dgm:spPr>
      <dgm:t>
        <a:bodyPr/>
        <a:lstStyle/>
        <a:p>
          <a:r>
            <a:rPr lang="en-US" dirty="0"/>
            <a:t>Wis. Stat. § 236.29(1) – easement may be created in favor of private parties by notations on the face of a plat.  </a:t>
          </a:r>
        </a:p>
      </dgm:t>
    </dgm:pt>
    <dgm:pt modelId="{D3024913-6D3F-416C-89A8-45D1B0122FBB}" type="parTrans" cxnId="{FCDF25FB-715C-4314-A75E-6A06F9CB740A}">
      <dgm:prSet/>
      <dgm:spPr/>
      <dgm:t>
        <a:bodyPr/>
        <a:lstStyle/>
        <a:p>
          <a:endParaRPr lang="en-US"/>
        </a:p>
      </dgm:t>
    </dgm:pt>
    <dgm:pt modelId="{C576C19B-837C-43D0-8817-B921442CFDCE}" type="sibTrans" cxnId="{FCDF25FB-715C-4314-A75E-6A06F9CB740A}">
      <dgm:prSet/>
      <dgm:spPr/>
      <dgm:t>
        <a:bodyPr/>
        <a:lstStyle/>
        <a:p>
          <a:endParaRPr lang="en-US"/>
        </a:p>
      </dgm:t>
    </dgm:pt>
    <dgm:pt modelId="{74A9043A-1724-4761-A0A7-5D98A558AA98}" type="pres">
      <dgm:prSet presAssocID="{4410D6EA-E0B7-4423-95F3-58ED5563E0E2}" presName="linear" presStyleCnt="0">
        <dgm:presLayoutVars>
          <dgm:animLvl val="lvl"/>
          <dgm:resizeHandles val="exact"/>
        </dgm:presLayoutVars>
      </dgm:prSet>
      <dgm:spPr/>
    </dgm:pt>
    <dgm:pt modelId="{ADCD37CF-6E7E-4C83-BC8B-A5071BB590D5}" type="pres">
      <dgm:prSet presAssocID="{C58E1661-9664-4A14-B8BD-0D54A33A92BD}" presName="parentText" presStyleLbl="node1" presStyleIdx="0" presStyleCnt="3">
        <dgm:presLayoutVars>
          <dgm:chMax val="0"/>
          <dgm:bulletEnabled val="1"/>
        </dgm:presLayoutVars>
      </dgm:prSet>
      <dgm:spPr/>
    </dgm:pt>
    <dgm:pt modelId="{D8AFF112-7B64-4F66-8A18-6EF441FB6F5B}" type="pres">
      <dgm:prSet presAssocID="{C576C19B-837C-43D0-8817-B921442CFDCE}" presName="spacer" presStyleCnt="0"/>
      <dgm:spPr/>
    </dgm:pt>
    <dgm:pt modelId="{48ED3E75-2D03-421D-B147-8DDB1CDDA72B}" type="pres">
      <dgm:prSet presAssocID="{45B33822-30B9-4F76-8EFA-6241BAF86EE3}" presName="parentText" presStyleLbl="node1" presStyleIdx="1" presStyleCnt="3" custLinFactNeighborY="10912">
        <dgm:presLayoutVars>
          <dgm:chMax val="0"/>
          <dgm:bulletEnabled val="1"/>
        </dgm:presLayoutVars>
      </dgm:prSet>
      <dgm:spPr/>
    </dgm:pt>
    <dgm:pt modelId="{AE05DCC3-7583-4C69-8169-F1EAC9F71720}" type="pres">
      <dgm:prSet presAssocID="{041DEC11-11D5-4480-B7D5-8433CF2F5F42}" presName="spacer" presStyleCnt="0"/>
      <dgm:spPr/>
    </dgm:pt>
    <dgm:pt modelId="{30443497-BCEF-4AE3-98C8-AAAA969DCD97}" type="pres">
      <dgm:prSet presAssocID="{AA76B32E-7A9A-4F3E-A14A-382D25F931D9}" presName="parentText" presStyleLbl="node1" presStyleIdx="2" presStyleCnt="3" custLinFactNeighborY="7556">
        <dgm:presLayoutVars>
          <dgm:chMax val="0"/>
          <dgm:bulletEnabled val="1"/>
        </dgm:presLayoutVars>
      </dgm:prSet>
      <dgm:spPr/>
    </dgm:pt>
    <dgm:pt modelId="{1A851628-7235-4176-B22D-5BD66706283A}" type="pres">
      <dgm:prSet presAssocID="{AA76B32E-7A9A-4F3E-A14A-382D25F931D9}" presName="childText" presStyleLbl="revTx" presStyleIdx="0" presStyleCnt="1">
        <dgm:presLayoutVars>
          <dgm:bulletEnabled val="1"/>
        </dgm:presLayoutVars>
      </dgm:prSet>
      <dgm:spPr/>
    </dgm:pt>
  </dgm:ptLst>
  <dgm:cxnLst>
    <dgm:cxn modelId="{A5337525-4CD9-4EF5-9663-BFF20E742E7F}" type="presOf" srcId="{AA76B32E-7A9A-4F3E-A14A-382D25F931D9}" destId="{30443497-BCEF-4AE3-98C8-AAAA969DCD97}" srcOrd="0" destOrd="0" presId="urn:microsoft.com/office/officeart/2005/8/layout/vList2"/>
    <dgm:cxn modelId="{6193F76B-4A24-4394-B916-FF8C46637CF1}" srcId="{4410D6EA-E0B7-4423-95F3-58ED5563E0E2}" destId="{AA76B32E-7A9A-4F3E-A14A-382D25F931D9}" srcOrd="2" destOrd="0" parTransId="{2F6BEC7C-1C7F-4D9A-9AF5-9CFFCABCC01D}" sibTransId="{4BAFDB4A-D70F-4B99-9291-4556C92B40CE}"/>
    <dgm:cxn modelId="{C544674D-EE74-40AA-9CDD-B9AE34D2B98A}" type="presOf" srcId="{4410D6EA-E0B7-4423-95F3-58ED5563E0E2}" destId="{74A9043A-1724-4761-A0A7-5D98A558AA98}" srcOrd="0" destOrd="0" presId="urn:microsoft.com/office/officeart/2005/8/layout/vList2"/>
    <dgm:cxn modelId="{F2F4E885-FBCB-426D-B789-81A2324E07FD}" type="presOf" srcId="{C58E1661-9664-4A14-B8BD-0D54A33A92BD}" destId="{ADCD37CF-6E7E-4C83-BC8B-A5071BB590D5}" srcOrd="0" destOrd="0" presId="urn:microsoft.com/office/officeart/2005/8/layout/vList2"/>
    <dgm:cxn modelId="{7B553B8F-9C68-4279-ABD5-CEA6616AAC96}" type="presOf" srcId="{45B33822-30B9-4F76-8EFA-6241BAF86EE3}" destId="{48ED3E75-2D03-421D-B147-8DDB1CDDA72B}" srcOrd="0" destOrd="0" presId="urn:microsoft.com/office/officeart/2005/8/layout/vList2"/>
    <dgm:cxn modelId="{47BF21B2-F768-42C4-ACEE-7507062A6D46}" srcId="{AA76B32E-7A9A-4F3E-A14A-382D25F931D9}" destId="{EED5FD92-557F-4802-B1A6-2AC32F51334E}" srcOrd="0" destOrd="0" parTransId="{D30ACFDF-DBC0-4443-95E5-CA6D8901F28F}" sibTransId="{A6122ED1-7985-4F6B-8D4F-912367A73BAC}"/>
    <dgm:cxn modelId="{CCCEB3D4-E0EA-4EBD-AA41-0874D9A7B352}" srcId="{4410D6EA-E0B7-4423-95F3-58ED5563E0E2}" destId="{45B33822-30B9-4F76-8EFA-6241BAF86EE3}" srcOrd="1" destOrd="0" parTransId="{CC10528D-9218-4287-91BC-9A1F84A04CBC}" sibTransId="{041DEC11-11D5-4480-B7D5-8433CF2F5F42}"/>
    <dgm:cxn modelId="{DE5340D7-40D0-459C-AF42-559E0F6AD44E}" type="presOf" srcId="{EED5FD92-557F-4802-B1A6-2AC32F51334E}" destId="{1A851628-7235-4176-B22D-5BD66706283A}" srcOrd="0" destOrd="0" presId="urn:microsoft.com/office/officeart/2005/8/layout/vList2"/>
    <dgm:cxn modelId="{FCDF25FB-715C-4314-A75E-6A06F9CB740A}" srcId="{4410D6EA-E0B7-4423-95F3-58ED5563E0E2}" destId="{C58E1661-9664-4A14-B8BD-0D54A33A92BD}" srcOrd="0" destOrd="0" parTransId="{D3024913-6D3F-416C-89A8-45D1B0122FBB}" sibTransId="{C576C19B-837C-43D0-8817-B921442CFDCE}"/>
    <dgm:cxn modelId="{62F9C318-6AEF-4A4B-9E7C-917E88A54C62}" type="presParOf" srcId="{74A9043A-1724-4761-A0A7-5D98A558AA98}" destId="{ADCD37CF-6E7E-4C83-BC8B-A5071BB590D5}" srcOrd="0" destOrd="0" presId="urn:microsoft.com/office/officeart/2005/8/layout/vList2"/>
    <dgm:cxn modelId="{B83C4D0B-F864-4B81-B93E-A80F77027BF0}" type="presParOf" srcId="{74A9043A-1724-4761-A0A7-5D98A558AA98}" destId="{D8AFF112-7B64-4F66-8A18-6EF441FB6F5B}" srcOrd="1" destOrd="0" presId="urn:microsoft.com/office/officeart/2005/8/layout/vList2"/>
    <dgm:cxn modelId="{440331D0-770E-43F7-8216-2722521A8A24}" type="presParOf" srcId="{74A9043A-1724-4761-A0A7-5D98A558AA98}" destId="{48ED3E75-2D03-421D-B147-8DDB1CDDA72B}" srcOrd="2" destOrd="0" presId="urn:microsoft.com/office/officeart/2005/8/layout/vList2"/>
    <dgm:cxn modelId="{1CD01986-F92D-48DD-859E-67FD9D47DC8E}" type="presParOf" srcId="{74A9043A-1724-4761-A0A7-5D98A558AA98}" destId="{AE05DCC3-7583-4C69-8169-F1EAC9F71720}" srcOrd="3" destOrd="0" presId="urn:microsoft.com/office/officeart/2005/8/layout/vList2"/>
    <dgm:cxn modelId="{DD118D1A-D8B0-4891-AFDF-CEF6ED9139D6}" type="presParOf" srcId="{74A9043A-1724-4761-A0A7-5D98A558AA98}" destId="{30443497-BCEF-4AE3-98C8-AAAA969DCD97}" srcOrd="4" destOrd="0" presId="urn:microsoft.com/office/officeart/2005/8/layout/vList2"/>
    <dgm:cxn modelId="{D73B759F-C2E4-46B9-84F7-80FE4D37B96A}" type="presParOf" srcId="{74A9043A-1724-4761-A0A7-5D98A558AA98}" destId="{1A851628-7235-4176-B22D-5BD66706283A}"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10D6EA-E0B7-4423-95F3-58ED5563E0E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A76B32E-7A9A-4F3E-A14A-382D25F931D9}">
      <dgm:prSet phldrT="[Text]" custT="1"/>
      <dgm:spPr/>
      <dgm:t>
        <a:bodyPr/>
        <a:lstStyle/>
        <a:p>
          <a:r>
            <a:rPr lang="en-US" sz="1800" b="1" dirty="0">
              <a:solidFill>
                <a:schemeClr val="tx1"/>
              </a:solidFill>
            </a:rPr>
            <a:t>Special rules apply for prescriptive utility easements.  See Wis. Stat § 893.28(2). </a:t>
          </a:r>
        </a:p>
        <a:p>
          <a:r>
            <a:rPr lang="en-US" sz="1800" b="1" dirty="0">
              <a:solidFill>
                <a:schemeClr val="tx1"/>
              </a:solidFill>
            </a:rPr>
            <a:t>	10-year period instead of 20</a:t>
          </a:r>
        </a:p>
        <a:p>
          <a:r>
            <a:rPr lang="en-US" sz="1800" b="1" dirty="0">
              <a:solidFill>
                <a:schemeClr val="tx1"/>
              </a:solidFill>
            </a:rPr>
            <a:t>	Use may be permissive </a:t>
          </a:r>
        </a:p>
      </dgm:t>
    </dgm:pt>
    <dgm:pt modelId="{2F6BEC7C-1C7F-4D9A-9AF5-9CFFCABCC01D}" type="parTrans" cxnId="{6193F76B-4A24-4394-B916-FF8C46637CF1}">
      <dgm:prSet/>
      <dgm:spPr/>
      <dgm:t>
        <a:bodyPr/>
        <a:lstStyle/>
        <a:p>
          <a:endParaRPr lang="en-US"/>
        </a:p>
      </dgm:t>
    </dgm:pt>
    <dgm:pt modelId="{4BAFDB4A-D70F-4B99-9291-4556C92B40CE}" type="sibTrans" cxnId="{6193F76B-4A24-4394-B916-FF8C46637CF1}">
      <dgm:prSet/>
      <dgm:spPr/>
      <dgm:t>
        <a:bodyPr/>
        <a:lstStyle/>
        <a:p>
          <a:endParaRPr lang="en-US"/>
        </a:p>
      </dgm:t>
    </dgm:pt>
    <dgm:pt modelId="{C58E1661-9664-4A14-B8BD-0D54A33A92BD}">
      <dgm:prSet custT="1"/>
      <dgm:spPr/>
      <dgm:t>
        <a:bodyPr/>
        <a:lstStyle/>
        <a:p>
          <a:r>
            <a:rPr lang="en-US" sz="1800" b="1" dirty="0">
              <a:solidFill>
                <a:schemeClr val="tx1"/>
              </a:solidFill>
            </a:rPr>
            <a:t>A prescriptive easement arises when property is used adversely for 20 years or more under claim of right.  Use must be hostile, open and notorious, continuous, and uninterrupted. See </a:t>
          </a:r>
          <a:r>
            <a:rPr lang="en-US" sz="1800" b="1" i="1" dirty="0" err="1">
              <a:solidFill>
                <a:schemeClr val="tx1"/>
              </a:solidFill>
            </a:rPr>
            <a:t>Ludke</a:t>
          </a:r>
          <a:r>
            <a:rPr lang="en-US" sz="1800" b="1" i="1" dirty="0">
              <a:solidFill>
                <a:schemeClr val="tx1"/>
              </a:solidFill>
            </a:rPr>
            <a:t> v. Egan</a:t>
          </a:r>
          <a:r>
            <a:rPr lang="en-US" sz="1800" b="1" dirty="0">
              <a:solidFill>
                <a:schemeClr val="tx1"/>
              </a:solidFill>
            </a:rPr>
            <a:t>, 87 Wis.2d 221, 230, 274 N.W.2d 641, 646 (1979). </a:t>
          </a:r>
        </a:p>
      </dgm:t>
    </dgm:pt>
    <dgm:pt modelId="{D3024913-6D3F-416C-89A8-45D1B0122FBB}" type="parTrans" cxnId="{FCDF25FB-715C-4314-A75E-6A06F9CB740A}">
      <dgm:prSet/>
      <dgm:spPr/>
      <dgm:t>
        <a:bodyPr/>
        <a:lstStyle/>
        <a:p>
          <a:endParaRPr lang="en-US"/>
        </a:p>
      </dgm:t>
    </dgm:pt>
    <dgm:pt modelId="{C576C19B-837C-43D0-8817-B921442CFDCE}" type="sibTrans" cxnId="{FCDF25FB-715C-4314-A75E-6A06F9CB740A}">
      <dgm:prSet/>
      <dgm:spPr/>
      <dgm:t>
        <a:bodyPr/>
        <a:lstStyle/>
        <a:p>
          <a:endParaRPr lang="en-US"/>
        </a:p>
      </dgm:t>
    </dgm:pt>
    <dgm:pt modelId="{45B33822-30B9-4F76-8EFA-6241BAF86EE3}">
      <dgm:prSet phldrT="[Text]" custT="1"/>
      <dgm:spPr/>
      <dgm:t>
        <a:bodyPr/>
        <a:lstStyle/>
        <a:p>
          <a:r>
            <a:rPr lang="en-US" sz="1800" b="1" dirty="0">
              <a:solidFill>
                <a:schemeClr val="tx1"/>
              </a:solidFill>
            </a:rPr>
            <a:t>Governed by the common law and Wis. Stat § 893.28</a:t>
          </a:r>
          <a:r>
            <a:rPr lang="en-US" sz="1600" dirty="0"/>
            <a:t>.</a:t>
          </a:r>
        </a:p>
      </dgm:t>
    </dgm:pt>
    <dgm:pt modelId="{041DEC11-11D5-4480-B7D5-8433CF2F5F42}" type="sibTrans" cxnId="{CCCEB3D4-E0EA-4EBD-AA41-0874D9A7B352}">
      <dgm:prSet/>
      <dgm:spPr/>
      <dgm:t>
        <a:bodyPr/>
        <a:lstStyle/>
        <a:p>
          <a:endParaRPr lang="en-US"/>
        </a:p>
      </dgm:t>
    </dgm:pt>
    <dgm:pt modelId="{CC10528D-9218-4287-91BC-9A1F84A04CBC}" type="parTrans" cxnId="{CCCEB3D4-E0EA-4EBD-AA41-0874D9A7B352}">
      <dgm:prSet/>
      <dgm:spPr/>
      <dgm:t>
        <a:bodyPr/>
        <a:lstStyle/>
        <a:p>
          <a:endParaRPr lang="en-US"/>
        </a:p>
      </dgm:t>
    </dgm:pt>
    <dgm:pt modelId="{0C112124-DE3D-4560-9A13-13B7E8A46B24}">
      <dgm:prSet phldrT="[Text]" custT="1"/>
      <dgm:spPr/>
      <dgm:t>
        <a:bodyPr/>
        <a:lstStyle/>
        <a:p>
          <a:r>
            <a:rPr lang="en-US" sz="1800" b="1" dirty="0">
              <a:solidFill>
                <a:schemeClr val="tx1"/>
              </a:solidFill>
            </a:rPr>
            <a:t>May be applied to enlarge written easement rights.</a:t>
          </a:r>
        </a:p>
        <a:p>
          <a:r>
            <a:rPr lang="en-US" sz="1800" b="1" dirty="0">
              <a:solidFill>
                <a:schemeClr val="tx1"/>
              </a:solidFill>
            </a:rPr>
            <a:t>	Area of use – 10-foot ROW may become a 20-foot ROW</a:t>
          </a:r>
        </a:p>
        <a:p>
          <a:r>
            <a:rPr lang="en-US" sz="1800" b="1" dirty="0">
              <a:solidFill>
                <a:schemeClr val="tx1"/>
              </a:solidFill>
            </a:rPr>
            <a:t>	Benefitted Property – access to a single parcel v. access to numerous parcels</a:t>
          </a:r>
        </a:p>
        <a:p>
          <a:r>
            <a:rPr lang="en-US" sz="1800" b="1" dirty="0">
              <a:solidFill>
                <a:schemeClr val="tx1"/>
              </a:solidFill>
            </a:rPr>
            <a:t>	Purpose of use – access to a single residence v. access to a gas station</a:t>
          </a:r>
        </a:p>
      </dgm:t>
    </dgm:pt>
    <dgm:pt modelId="{CEC849DB-4965-44CC-9682-85509AA05512}" type="parTrans" cxnId="{46469F7F-F264-4076-8E14-B7D2B7EBEAD0}">
      <dgm:prSet/>
      <dgm:spPr/>
      <dgm:t>
        <a:bodyPr/>
        <a:lstStyle/>
        <a:p>
          <a:endParaRPr lang="en-US"/>
        </a:p>
      </dgm:t>
    </dgm:pt>
    <dgm:pt modelId="{79718CF4-8045-465C-9747-FF0C5450BD01}" type="sibTrans" cxnId="{46469F7F-F264-4076-8E14-B7D2B7EBEAD0}">
      <dgm:prSet/>
      <dgm:spPr/>
      <dgm:t>
        <a:bodyPr/>
        <a:lstStyle/>
        <a:p>
          <a:endParaRPr lang="en-US"/>
        </a:p>
      </dgm:t>
    </dgm:pt>
    <dgm:pt modelId="{DF46605B-1235-4BC4-A62D-77F16CB5B83E}" type="pres">
      <dgm:prSet presAssocID="{4410D6EA-E0B7-4423-95F3-58ED5563E0E2}" presName="linear" presStyleCnt="0">
        <dgm:presLayoutVars>
          <dgm:animLvl val="lvl"/>
          <dgm:resizeHandles val="exact"/>
        </dgm:presLayoutVars>
      </dgm:prSet>
      <dgm:spPr/>
    </dgm:pt>
    <dgm:pt modelId="{73D3F5C1-BD2C-46A6-A264-EFEDC2E0F651}" type="pres">
      <dgm:prSet presAssocID="{C58E1661-9664-4A14-B8BD-0D54A33A92BD}" presName="parentText" presStyleLbl="node1" presStyleIdx="0" presStyleCnt="4" custLinFactY="-30623" custLinFactNeighborX="-11465" custLinFactNeighborY="-100000">
        <dgm:presLayoutVars>
          <dgm:chMax val="0"/>
          <dgm:bulletEnabled val="1"/>
        </dgm:presLayoutVars>
      </dgm:prSet>
      <dgm:spPr/>
    </dgm:pt>
    <dgm:pt modelId="{D953B02B-6B5A-42DF-9E72-8A7ECCFA1B33}" type="pres">
      <dgm:prSet presAssocID="{C576C19B-837C-43D0-8817-B921442CFDCE}" presName="spacer" presStyleCnt="0"/>
      <dgm:spPr/>
    </dgm:pt>
    <dgm:pt modelId="{E6E321E9-84B5-4017-83C3-557862042720}" type="pres">
      <dgm:prSet presAssocID="{0C112124-DE3D-4560-9A13-13B7E8A46B24}" presName="parentText" presStyleLbl="node1" presStyleIdx="1" presStyleCnt="4" custScaleY="116212">
        <dgm:presLayoutVars>
          <dgm:chMax val="0"/>
          <dgm:bulletEnabled val="1"/>
        </dgm:presLayoutVars>
      </dgm:prSet>
      <dgm:spPr/>
    </dgm:pt>
    <dgm:pt modelId="{6BD48A27-D48F-4E72-A49C-54D6EF7AFB6A}" type="pres">
      <dgm:prSet presAssocID="{79718CF4-8045-465C-9747-FF0C5450BD01}" presName="spacer" presStyleCnt="0"/>
      <dgm:spPr/>
    </dgm:pt>
    <dgm:pt modelId="{B4100BAC-3E7B-45CF-8FE3-55AE55382E86}" type="pres">
      <dgm:prSet presAssocID="{45B33822-30B9-4F76-8EFA-6241BAF86EE3}" presName="parentText" presStyleLbl="node1" presStyleIdx="2" presStyleCnt="4" custScaleY="49776" custLinFactNeighborY="73561">
        <dgm:presLayoutVars>
          <dgm:chMax val="0"/>
          <dgm:bulletEnabled val="1"/>
        </dgm:presLayoutVars>
      </dgm:prSet>
      <dgm:spPr/>
    </dgm:pt>
    <dgm:pt modelId="{79AA0ED7-645F-4B22-BF13-CA22A01E7A96}" type="pres">
      <dgm:prSet presAssocID="{041DEC11-11D5-4480-B7D5-8433CF2F5F42}" presName="spacer" presStyleCnt="0"/>
      <dgm:spPr/>
    </dgm:pt>
    <dgm:pt modelId="{653F5C07-79FC-49E0-A8D9-0C7EAD4A7618}" type="pres">
      <dgm:prSet presAssocID="{AA76B32E-7A9A-4F3E-A14A-382D25F931D9}" presName="parentText" presStyleLbl="node1" presStyleIdx="3" presStyleCnt="4">
        <dgm:presLayoutVars>
          <dgm:chMax val="0"/>
          <dgm:bulletEnabled val="1"/>
        </dgm:presLayoutVars>
      </dgm:prSet>
      <dgm:spPr/>
    </dgm:pt>
  </dgm:ptLst>
  <dgm:cxnLst>
    <dgm:cxn modelId="{BC65101C-8FE0-499B-9A71-48396D069C82}" type="presOf" srcId="{0C112124-DE3D-4560-9A13-13B7E8A46B24}" destId="{E6E321E9-84B5-4017-83C3-557862042720}" srcOrd="0" destOrd="0" presId="urn:microsoft.com/office/officeart/2005/8/layout/vList2"/>
    <dgm:cxn modelId="{6193F76B-4A24-4394-B916-FF8C46637CF1}" srcId="{4410D6EA-E0B7-4423-95F3-58ED5563E0E2}" destId="{AA76B32E-7A9A-4F3E-A14A-382D25F931D9}" srcOrd="3" destOrd="0" parTransId="{2F6BEC7C-1C7F-4D9A-9AF5-9CFFCABCC01D}" sibTransId="{4BAFDB4A-D70F-4B99-9291-4556C92B40CE}"/>
    <dgm:cxn modelId="{46469F7F-F264-4076-8E14-B7D2B7EBEAD0}" srcId="{4410D6EA-E0B7-4423-95F3-58ED5563E0E2}" destId="{0C112124-DE3D-4560-9A13-13B7E8A46B24}" srcOrd="1" destOrd="0" parTransId="{CEC849DB-4965-44CC-9682-85509AA05512}" sibTransId="{79718CF4-8045-465C-9747-FF0C5450BD01}"/>
    <dgm:cxn modelId="{3A589983-C017-4035-9D42-1FDFAC3E73FD}" type="presOf" srcId="{C58E1661-9664-4A14-B8BD-0D54A33A92BD}" destId="{73D3F5C1-BD2C-46A6-A264-EFEDC2E0F651}" srcOrd="0" destOrd="0" presId="urn:microsoft.com/office/officeart/2005/8/layout/vList2"/>
    <dgm:cxn modelId="{ABEB9FAC-1D69-4D9F-9EF7-8DF86252AD49}" type="presOf" srcId="{45B33822-30B9-4F76-8EFA-6241BAF86EE3}" destId="{B4100BAC-3E7B-45CF-8FE3-55AE55382E86}" srcOrd="0" destOrd="0" presId="urn:microsoft.com/office/officeart/2005/8/layout/vList2"/>
    <dgm:cxn modelId="{453C04C7-7F59-4088-BF58-81AA3B257AE4}" type="presOf" srcId="{AA76B32E-7A9A-4F3E-A14A-382D25F931D9}" destId="{653F5C07-79FC-49E0-A8D9-0C7EAD4A7618}" srcOrd="0" destOrd="0" presId="urn:microsoft.com/office/officeart/2005/8/layout/vList2"/>
    <dgm:cxn modelId="{DEDF4DD0-7EEE-475C-B54B-0FE398A5AA42}" type="presOf" srcId="{4410D6EA-E0B7-4423-95F3-58ED5563E0E2}" destId="{DF46605B-1235-4BC4-A62D-77F16CB5B83E}" srcOrd="0" destOrd="0" presId="urn:microsoft.com/office/officeart/2005/8/layout/vList2"/>
    <dgm:cxn modelId="{CCCEB3D4-E0EA-4EBD-AA41-0874D9A7B352}" srcId="{4410D6EA-E0B7-4423-95F3-58ED5563E0E2}" destId="{45B33822-30B9-4F76-8EFA-6241BAF86EE3}" srcOrd="2" destOrd="0" parTransId="{CC10528D-9218-4287-91BC-9A1F84A04CBC}" sibTransId="{041DEC11-11D5-4480-B7D5-8433CF2F5F42}"/>
    <dgm:cxn modelId="{FCDF25FB-715C-4314-A75E-6A06F9CB740A}" srcId="{4410D6EA-E0B7-4423-95F3-58ED5563E0E2}" destId="{C58E1661-9664-4A14-B8BD-0D54A33A92BD}" srcOrd="0" destOrd="0" parTransId="{D3024913-6D3F-416C-89A8-45D1B0122FBB}" sibTransId="{C576C19B-837C-43D0-8817-B921442CFDCE}"/>
    <dgm:cxn modelId="{30944EA9-994F-48DD-BD8B-532E9F831058}" type="presParOf" srcId="{DF46605B-1235-4BC4-A62D-77F16CB5B83E}" destId="{73D3F5C1-BD2C-46A6-A264-EFEDC2E0F651}" srcOrd="0" destOrd="0" presId="urn:microsoft.com/office/officeart/2005/8/layout/vList2"/>
    <dgm:cxn modelId="{54E27E41-C5CE-4528-9BC5-355DCD33B45C}" type="presParOf" srcId="{DF46605B-1235-4BC4-A62D-77F16CB5B83E}" destId="{D953B02B-6B5A-42DF-9E72-8A7ECCFA1B33}" srcOrd="1" destOrd="0" presId="urn:microsoft.com/office/officeart/2005/8/layout/vList2"/>
    <dgm:cxn modelId="{B3EB9C1F-E62C-4B7C-BE3D-FA109588359C}" type="presParOf" srcId="{DF46605B-1235-4BC4-A62D-77F16CB5B83E}" destId="{E6E321E9-84B5-4017-83C3-557862042720}" srcOrd="2" destOrd="0" presId="urn:microsoft.com/office/officeart/2005/8/layout/vList2"/>
    <dgm:cxn modelId="{2514BEE0-4897-434F-938C-52398F2D636C}" type="presParOf" srcId="{DF46605B-1235-4BC4-A62D-77F16CB5B83E}" destId="{6BD48A27-D48F-4E72-A49C-54D6EF7AFB6A}" srcOrd="3" destOrd="0" presId="urn:microsoft.com/office/officeart/2005/8/layout/vList2"/>
    <dgm:cxn modelId="{2A3A33CD-AE2B-4583-9926-CF4B4D59360C}" type="presParOf" srcId="{DF46605B-1235-4BC4-A62D-77F16CB5B83E}" destId="{B4100BAC-3E7B-45CF-8FE3-55AE55382E86}" srcOrd="4" destOrd="0" presId="urn:microsoft.com/office/officeart/2005/8/layout/vList2"/>
    <dgm:cxn modelId="{3B23B4C0-B0A2-4B12-AA38-CD19212F43A5}" type="presParOf" srcId="{DF46605B-1235-4BC4-A62D-77F16CB5B83E}" destId="{79AA0ED7-645F-4B22-BF13-CA22A01E7A96}" srcOrd="5" destOrd="0" presId="urn:microsoft.com/office/officeart/2005/8/layout/vList2"/>
    <dgm:cxn modelId="{EC6B508C-51CA-4F0E-92FB-148A420197C4}" type="presParOf" srcId="{DF46605B-1235-4BC4-A62D-77F16CB5B83E}" destId="{653F5C07-79FC-49E0-A8D9-0C7EAD4A761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A9A9FC-E912-4D98-BABE-3F9E577E8901}"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726BF2B8-74F3-49F2-B403-B756CC5AB0C8}">
      <dgm:prSet/>
      <dgm:spPr/>
      <dgm:t>
        <a:bodyPr/>
        <a:lstStyle/>
        <a:p>
          <a:r>
            <a:rPr lang="en-US" baseline="0" dirty="0"/>
            <a:t>Generally, there is a presumption that use of a way for over 20 years, is adverse.  </a:t>
          </a:r>
          <a:endParaRPr lang="en-US" dirty="0"/>
        </a:p>
      </dgm:t>
    </dgm:pt>
    <dgm:pt modelId="{24EEEB7B-AD9C-42A5-9E71-FF99899F000B}" type="parTrans" cxnId="{40A20030-A9A3-4DF2-B4C6-6CF41CA5FD26}">
      <dgm:prSet/>
      <dgm:spPr/>
      <dgm:t>
        <a:bodyPr/>
        <a:lstStyle/>
        <a:p>
          <a:endParaRPr lang="en-US"/>
        </a:p>
      </dgm:t>
    </dgm:pt>
    <dgm:pt modelId="{B5C3E571-865D-41E0-A075-F634AE75A5C5}" type="sibTrans" cxnId="{40A20030-A9A3-4DF2-B4C6-6CF41CA5FD26}">
      <dgm:prSet/>
      <dgm:spPr/>
      <dgm:t>
        <a:bodyPr/>
        <a:lstStyle/>
        <a:p>
          <a:endParaRPr lang="en-US"/>
        </a:p>
      </dgm:t>
    </dgm:pt>
    <dgm:pt modelId="{8916298E-801C-4C9A-8734-747163BE3DA2}">
      <dgm:prSet/>
      <dgm:spPr/>
      <dgm:t>
        <a:bodyPr/>
        <a:lstStyle/>
        <a:p>
          <a:r>
            <a:rPr lang="en-US" baseline="0"/>
            <a:t>“The use of a way of necessity is permissive and not adverse”.  </a:t>
          </a:r>
          <a:r>
            <a:rPr lang="en-US" i="1" baseline="0"/>
            <a:t>Bino v. City of Hurley</a:t>
          </a:r>
          <a:r>
            <a:rPr lang="en-US" baseline="0"/>
            <a:t>, 14 Wis.2d 101(1961). </a:t>
          </a:r>
          <a:endParaRPr lang="en-US"/>
        </a:p>
      </dgm:t>
    </dgm:pt>
    <dgm:pt modelId="{4A579035-ECF8-4DF9-97AF-FF6092834B3E}" type="parTrans" cxnId="{7CCFE61C-0371-4F22-9F48-436DCB364BBF}">
      <dgm:prSet/>
      <dgm:spPr/>
      <dgm:t>
        <a:bodyPr/>
        <a:lstStyle/>
        <a:p>
          <a:endParaRPr lang="en-US"/>
        </a:p>
      </dgm:t>
    </dgm:pt>
    <dgm:pt modelId="{A3DEF8C8-41DC-4101-902C-6320293D60A8}" type="sibTrans" cxnId="{7CCFE61C-0371-4F22-9F48-436DCB364BBF}">
      <dgm:prSet/>
      <dgm:spPr/>
      <dgm:t>
        <a:bodyPr/>
        <a:lstStyle/>
        <a:p>
          <a:endParaRPr lang="en-US"/>
        </a:p>
      </dgm:t>
    </dgm:pt>
    <dgm:pt modelId="{90E56722-92D4-47E1-9601-FAAD72527C83}">
      <dgm:prSet/>
      <dgm:spPr/>
      <dgm:t>
        <a:bodyPr/>
        <a:lstStyle/>
        <a:p>
          <a:r>
            <a:rPr lang="en-US" baseline="0"/>
            <a:t>Use of a driveway that was split by the lot line, was considered permissive because the use was pursuant to the common consent of both owners.  </a:t>
          </a:r>
          <a:r>
            <a:rPr lang="en-US" i="1" baseline="0"/>
            <a:t>Martin v. Meyer</a:t>
          </a:r>
          <a:r>
            <a:rPr lang="en-US" baseline="0"/>
            <a:t>, 241 Wis. 219 (1942). </a:t>
          </a:r>
          <a:endParaRPr lang="en-US"/>
        </a:p>
      </dgm:t>
    </dgm:pt>
    <dgm:pt modelId="{3C33568F-02AF-4E48-B4C9-6B50F8AA0491}" type="parTrans" cxnId="{91D26D7D-E685-4F06-AA25-41B80B898A76}">
      <dgm:prSet/>
      <dgm:spPr/>
      <dgm:t>
        <a:bodyPr/>
        <a:lstStyle/>
        <a:p>
          <a:endParaRPr lang="en-US"/>
        </a:p>
      </dgm:t>
    </dgm:pt>
    <dgm:pt modelId="{2CACCFE1-EAE7-47F7-94E8-7155A7326B75}" type="sibTrans" cxnId="{91D26D7D-E685-4F06-AA25-41B80B898A76}">
      <dgm:prSet/>
      <dgm:spPr/>
      <dgm:t>
        <a:bodyPr/>
        <a:lstStyle/>
        <a:p>
          <a:endParaRPr lang="en-US"/>
        </a:p>
      </dgm:t>
    </dgm:pt>
    <dgm:pt modelId="{FADA47EA-3C53-4F0C-A43D-4435532326AA}" type="pres">
      <dgm:prSet presAssocID="{03A9A9FC-E912-4D98-BABE-3F9E577E8901}" presName="vert0" presStyleCnt="0">
        <dgm:presLayoutVars>
          <dgm:dir/>
          <dgm:animOne val="branch"/>
          <dgm:animLvl val="lvl"/>
        </dgm:presLayoutVars>
      </dgm:prSet>
      <dgm:spPr/>
    </dgm:pt>
    <dgm:pt modelId="{1BF60F33-690F-41DF-96B8-1570CE32D88B}" type="pres">
      <dgm:prSet presAssocID="{726BF2B8-74F3-49F2-B403-B756CC5AB0C8}" presName="thickLine" presStyleLbl="alignNode1" presStyleIdx="0" presStyleCnt="3"/>
      <dgm:spPr/>
    </dgm:pt>
    <dgm:pt modelId="{E539ED39-1EA1-4AEA-882A-DCECB077F45E}" type="pres">
      <dgm:prSet presAssocID="{726BF2B8-74F3-49F2-B403-B756CC5AB0C8}" presName="horz1" presStyleCnt="0"/>
      <dgm:spPr/>
    </dgm:pt>
    <dgm:pt modelId="{E67FC857-43FE-4A32-ACFB-4EA968019913}" type="pres">
      <dgm:prSet presAssocID="{726BF2B8-74F3-49F2-B403-B756CC5AB0C8}" presName="tx1" presStyleLbl="revTx" presStyleIdx="0" presStyleCnt="3"/>
      <dgm:spPr/>
    </dgm:pt>
    <dgm:pt modelId="{BB2C2261-9DD4-4139-9BCF-50915854D151}" type="pres">
      <dgm:prSet presAssocID="{726BF2B8-74F3-49F2-B403-B756CC5AB0C8}" presName="vert1" presStyleCnt="0"/>
      <dgm:spPr/>
    </dgm:pt>
    <dgm:pt modelId="{C737D347-673C-4B68-99C8-129935261383}" type="pres">
      <dgm:prSet presAssocID="{8916298E-801C-4C9A-8734-747163BE3DA2}" presName="thickLine" presStyleLbl="alignNode1" presStyleIdx="1" presStyleCnt="3"/>
      <dgm:spPr/>
    </dgm:pt>
    <dgm:pt modelId="{A4CB8BE0-96EA-4F5C-9899-B0AADAE3E380}" type="pres">
      <dgm:prSet presAssocID="{8916298E-801C-4C9A-8734-747163BE3DA2}" presName="horz1" presStyleCnt="0"/>
      <dgm:spPr/>
    </dgm:pt>
    <dgm:pt modelId="{0B5C99FC-AD4D-481E-A830-0F6427780A6E}" type="pres">
      <dgm:prSet presAssocID="{8916298E-801C-4C9A-8734-747163BE3DA2}" presName="tx1" presStyleLbl="revTx" presStyleIdx="1" presStyleCnt="3"/>
      <dgm:spPr/>
    </dgm:pt>
    <dgm:pt modelId="{C7A2F41B-B442-4421-BE96-D1537CCECAD1}" type="pres">
      <dgm:prSet presAssocID="{8916298E-801C-4C9A-8734-747163BE3DA2}" presName="vert1" presStyleCnt="0"/>
      <dgm:spPr/>
    </dgm:pt>
    <dgm:pt modelId="{1C09A2E3-E96E-4995-BB44-65BE2EDC784E}" type="pres">
      <dgm:prSet presAssocID="{90E56722-92D4-47E1-9601-FAAD72527C83}" presName="thickLine" presStyleLbl="alignNode1" presStyleIdx="2" presStyleCnt="3"/>
      <dgm:spPr/>
    </dgm:pt>
    <dgm:pt modelId="{D960A620-0EE7-4D3C-B7B9-A53796FF75F4}" type="pres">
      <dgm:prSet presAssocID="{90E56722-92D4-47E1-9601-FAAD72527C83}" presName="horz1" presStyleCnt="0"/>
      <dgm:spPr/>
    </dgm:pt>
    <dgm:pt modelId="{B3987D27-288E-4C79-BA36-B33DB4F17E38}" type="pres">
      <dgm:prSet presAssocID="{90E56722-92D4-47E1-9601-FAAD72527C83}" presName="tx1" presStyleLbl="revTx" presStyleIdx="2" presStyleCnt="3"/>
      <dgm:spPr/>
    </dgm:pt>
    <dgm:pt modelId="{3B7583DF-EF58-4AFA-9DE4-F1CA5DC45090}" type="pres">
      <dgm:prSet presAssocID="{90E56722-92D4-47E1-9601-FAAD72527C83}" presName="vert1" presStyleCnt="0"/>
      <dgm:spPr/>
    </dgm:pt>
  </dgm:ptLst>
  <dgm:cxnLst>
    <dgm:cxn modelId="{7CCFE61C-0371-4F22-9F48-436DCB364BBF}" srcId="{03A9A9FC-E912-4D98-BABE-3F9E577E8901}" destId="{8916298E-801C-4C9A-8734-747163BE3DA2}" srcOrd="1" destOrd="0" parTransId="{4A579035-ECF8-4DF9-97AF-FF6092834B3E}" sibTransId="{A3DEF8C8-41DC-4101-902C-6320293D60A8}"/>
    <dgm:cxn modelId="{40A20030-A9A3-4DF2-B4C6-6CF41CA5FD26}" srcId="{03A9A9FC-E912-4D98-BABE-3F9E577E8901}" destId="{726BF2B8-74F3-49F2-B403-B756CC5AB0C8}" srcOrd="0" destOrd="0" parTransId="{24EEEB7B-AD9C-42A5-9E71-FF99899F000B}" sibTransId="{B5C3E571-865D-41E0-A075-F634AE75A5C5}"/>
    <dgm:cxn modelId="{DC5C3C39-6E3E-437E-B843-2546A5C84377}" type="presOf" srcId="{726BF2B8-74F3-49F2-B403-B756CC5AB0C8}" destId="{E67FC857-43FE-4A32-ACFB-4EA968019913}" srcOrd="0" destOrd="0" presId="urn:microsoft.com/office/officeart/2008/layout/LinedList"/>
    <dgm:cxn modelId="{2F49B450-E83D-4D68-8274-E3B7AB309AAB}" type="presOf" srcId="{90E56722-92D4-47E1-9601-FAAD72527C83}" destId="{B3987D27-288E-4C79-BA36-B33DB4F17E38}" srcOrd="0" destOrd="0" presId="urn:microsoft.com/office/officeart/2008/layout/LinedList"/>
    <dgm:cxn modelId="{91D26D7D-E685-4F06-AA25-41B80B898A76}" srcId="{03A9A9FC-E912-4D98-BABE-3F9E577E8901}" destId="{90E56722-92D4-47E1-9601-FAAD72527C83}" srcOrd="2" destOrd="0" parTransId="{3C33568F-02AF-4E48-B4C9-6B50F8AA0491}" sibTransId="{2CACCFE1-EAE7-47F7-94E8-7155A7326B75}"/>
    <dgm:cxn modelId="{31562990-563C-4E81-A11C-CDA908A45FB3}" type="presOf" srcId="{8916298E-801C-4C9A-8734-747163BE3DA2}" destId="{0B5C99FC-AD4D-481E-A830-0F6427780A6E}" srcOrd="0" destOrd="0" presId="urn:microsoft.com/office/officeart/2008/layout/LinedList"/>
    <dgm:cxn modelId="{A44BD59C-018B-4A46-BFB5-4EBB3BAB23EF}" type="presOf" srcId="{03A9A9FC-E912-4D98-BABE-3F9E577E8901}" destId="{FADA47EA-3C53-4F0C-A43D-4435532326AA}" srcOrd="0" destOrd="0" presId="urn:microsoft.com/office/officeart/2008/layout/LinedList"/>
    <dgm:cxn modelId="{9EF21941-6EF5-42EA-9D26-F38857011543}" type="presParOf" srcId="{FADA47EA-3C53-4F0C-A43D-4435532326AA}" destId="{1BF60F33-690F-41DF-96B8-1570CE32D88B}" srcOrd="0" destOrd="0" presId="urn:microsoft.com/office/officeart/2008/layout/LinedList"/>
    <dgm:cxn modelId="{8FD82E2D-7361-476E-8ABE-4BD4B8ACED7A}" type="presParOf" srcId="{FADA47EA-3C53-4F0C-A43D-4435532326AA}" destId="{E539ED39-1EA1-4AEA-882A-DCECB077F45E}" srcOrd="1" destOrd="0" presId="urn:microsoft.com/office/officeart/2008/layout/LinedList"/>
    <dgm:cxn modelId="{3D3478BC-793F-4906-B8CA-61A8B50430C7}" type="presParOf" srcId="{E539ED39-1EA1-4AEA-882A-DCECB077F45E}" destId="{E67FC857-43FE-4A32-ACFB-4EA968019913}" srcOrd="0" destOrd="0" presId="urn:microsoft.com/office/officeart/2008/layout/LinedList"/>
    <dgm:cxn modelId="{C11D512B-0AF1-4D0B-AE9D-25402FD5009E}" type="presParOf" srcId="{E539ED39-1EA1-4AEA-882A-DCECB077F45E}" destId="{BB2C2261-9DD4-4139-9BCF-50915854D151}" srcOrd="1" destOrd="0" presId="urn:microsoft.com/office/officeart/2008/layout/LinedList"/>
    <dgm:cxn modelId="{B95050C3-D004-46A3-B40B-24EA38A84147}" type="presParOf" srcId="{FADA47EA-3C53-4F0C-A43D-4435532326AA}" destId="{C737D347-673C-4B68-99C8-129935261383}" srcOrd="2" destOrd="0" presId="urn:microsoft.com/office/officeart/2008/layout/LinedList"/>
    <dgm:cxn modelId="{3A6CDE42-1BCE-4A22-B1C1-C467118DA923}" type="presParOf" srcId="{FADA47EA-3C53-4F0C-A43D-4435532326AA}" destId="{A4CB8BE0-96EA-4F5C-9899-B0AADAE3E380}" srcOrd="3" destOrd="0" presId="urn:microsoft.com/office/officeart/2008/layout/LinedList"/>
    <dgm:cxn modelId="{ABD45AE1-288A-44F8-A415-965041CBBB4A}" type="presParOf" srcId="{A4CB8BE0-96EA-4F5C-9899-B0AADAE3E380}" destId="{0B5C99FC-AD4D-481E-A830-0F6427780A6E}" srcOrd="0" destOrd="0" presId="urn:microsoft.com/office/officeart/2008/layout/LinedList"/>
    <dgm:cxn modelId="{543B834B-5F47-4C0C-B04C-D7CC25CC4598}" type="presParOf" srcId="{A4CB8BE0-96EA-4F5C-9899-B0AADAE3E380}" destId="{C7A2F41B-B442-4421-BE96-D1537CCECAD1}" srcOrd="1" destOrd="0" presId="urn:microsoft.com/office/officeart/2008/layout/LinedList"/>
    <dgm:cxn modelId="{3FB40524-0639-4AB3-BE34-18E199C04668}" type="presParOf" srcId="{FADA47EA-3C53-4F0C-A43D-4435532326AA}" destId="{1C09A2E3-E96E-4995-BB44-65BE2EDC784E}" srcOrd="4" destOrd="0" presId="urn:microsoft.com/office/officeart/2008/layout/LinedList"/>
    <dgm:cxn modelId="{6075ECD9-7B32-4AFD-8854-461B169224D4}" type="presParOf" srcId="{FADA47EA-3C53-4F0C-A43D-4435532326AA}" destId="{D960A620-0EE7-4D3C-B7B9-A53796FF75F4}" srcOrd="5" destOrd="0" presId="urn:microsoft.com/office/officeart/2008/layout/LinedList"/>
    <dgm:cxn modelId="{45A1EEB9-F00F-4545-8FB1-28A3845CBA99}" type="presParOf" srcId="{D960A620-0EE7-4D3C-B7B9-A53796FF75F4}" destId="{B3987D27-288E-4C79-BA36-B33DB4F17E38}" srcOrd="0" destOrd="0" presId="urn:microsoft.com/office/officeart/2008/layout/LinedList"/>
    <dgm:cxn modelId="{0837B316-A919-41F2-9645-B6E8DD56DA3B}" type="presParOf" srcId="{D960A620-0EE7-4D3C-B7B9-A53796FF75F4}" destId="{3B7583DF-EF58-4AFA-9DE4-F1CA5DC4509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10D6EA-E0B7-4423-95F3-58ED5563E0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5B33822-30B9-4F76-8EFA-6241BAF86EE3}">
      <dgm:prSet phldrT="[Text]"/>
      <dgm:spPr>
        <a:solidFill>
          <a:srgbClr val="00B0F0"/>
        </a:solidFill>
      </dgm:spPr>
      <dgm:t>
        <a:bodyPr anchor="ctr" anchorCtr="0"/>
        <a:lstStyle/>
        <a:p>
          <a:pPr algn="l"/>
          <a:r>
            <a:rPr lang="en-US" dirty="0">
              <a:solidFill>
                <a:schemeClr val="tx1"/>
              </a:solidFill>
            </a:rPr>
            <a:t>Terminates when necessity of easement ceases.  See </a:t>
          </a:r>
          <a:r>
            <a:rPr lang="en-US" i="1" dirty="0">
              <a:solidFill>
                <a:schemeClr val="tx1"/>
              </a:solidFill>
            </a:rPr>
            <a:t>AKG Real Estate, LLC v. </a:t>
          </a:r>
          <a:r>
            <a:rPr lang="en-US" i="1" dirty="0" err="1">
              <a:solidFill>
                <a:schemeClr val="tx1"/>
              </a:solidFill>
            </a:rPr>
            <a:t>Kosterman</a:t>
          </a:r>
          <a:r>
            <a:rPr lang="en-US" dirty="0">
              <a:solidFill>
                <a:schemeClr val="tx1"/>
              </a:solidFill>
            </a:rPr>
            <a:t>, 2006 WI 106, 717 N.W.2d 835.</a:t>
          </a:r>
        </a:p>
      </dgm:t>
    </dgm:pt>
    <dgm:pt modelId="{CC10528D-9218-4287-91BC-9A1F84A04CBC}" type="parTrans" cxnId="{CCCEB3D4-E0EA-4EBD-AA41-0874D9A7B352}">
      <dgm:prSet/>
      <dgm:spPr/>
      <dgm:t>
        <a:bodyPr/>
        <a:lstStyle/>
        <a:p>
          <a:endParaRPr lang="en-US"/>
        </a:p>
      </dgm:t>
    </dgm:pt>
    <dgm:pt modelId="{041DEC11-11D5-4480-B7D5-8433CF2F5F42}" type="sibTrans" cxnId="{CCCEB3D4-E0EA-4EBD-AA41-0874D9A7B352}">
      <dgm:prSet/>
      <dgm:spPr/>
      <dgm:t>
        <a:bodyPr/>
        <a:lstStyle/>
        <a:p>
          <a:endParaRPr lang="en-US"/>
        </a:p>
      </dgm:t>
    </dgm:pt>
    <dgm:pt modelId="{AA76B32E-7A9A-4F3E-A14A-382D25F931D9}">
      <dgm:prSet phldrT="[Text]"/>
      <dgm:spPr>
        <a:solidFill>
          <a:srgbClr val="00B0F0"/>
        </a:solidFill>
      </dgm:spPr>
      <dgm:t>
        <a:bodyPr/>
        <a:lstStyle/>
        <a:p>
          <a:r>
            <a:rPr lang="en-US" dirty="0">
              <a:solidFill>
                <a:schemeClr val="tx1"/>
              </a:solidFill>
            </a:rPr>
            <a:t>May allow for utilities in addition to ingress and egress. </a:t>
          </a:r>
          <a:r>
            <a:rPr lang="en-US" i="1" dirty="0">
              <a:solidFill>
                <a:schemeClr val="tx1"/>
              </a:solidFill>
            </a:rPr>
            <a:t>Richards v. Land Star Group, </a:t>
          </a:r>
          <a:r>
            <a:rPr lang="en-US" dirty="0">
              <a:solidFill>
                <a:schemeClr val="tx1"/>
              </a:solidFill>
            </a:rPr>
            <a:t>224 Wis. 2d 829 (Wis. Ct. App. 1999). </a:t>
          </a:r>
        </a:p>
      </dgm:t>
    </dgm:pt>
    <dgm:pt modelId="{2F6BEC7C-1C7F-4D9A-9AF5-9CFFCABCC01D}" type="parTrans" cxnId="{6193F76B-4A24-4394-B916-FF8C46637CF1}">
      <dgm:prSet/>
      <dgm:spPr/>
      <dgm:t>
        <a:bodyPr/>
        <a:lstStyle/>
        <a:p>
          <a:endParaRPr lang="en-US"/>
        </a:p>
      </dgm:t>
    </dgm:pt>
    <dgm:pt modelId="{4BAFDB4A-D70F-4B99-9291-4556C92B40CE}" type="sibTrans" cxnId="{6193F76B-4A24-4394-B916-FF8C46637CF1}">
      <dgm:prSet/>
      <dgm:spPr/>
      <dgm:t>
        <a:bodyPr/>
        <a:lstStyle/>
        <a:p>
          <a:endParaRPr lang="en-US"/>
        </a:p>
      </dgm:t>
    </dgm:pt>
    <dgm:pt modelId="{39137F14-26AA-48AF-94D8-3C1815A18BE4}">
      <dgm:prSet/>
      <dgm:spPr>
        <a:solidFill>
          <a:srgbClr val="00B0F0"/>
        </a:solidFill>
      </dgm:spPr>
      <dgm:t>
        <a:bodyPr/>
        <a:lstStyle/>
        <a:p>
          <a:r>
            <a:rPr lang="en-US" dirty="0">
              <a:solidFill>
                <a:schemeClr val="tx1"/>
              </a:solidFill>
            </a:rPr>
            <a:t>Matter of judicial discretion: Court will consider all factors weighing in favor of and against grant of easement by necessity.  </a:t>
          </a:r>
          <a:r>
            <a:rPr lang="en-US" i="1" dirty="0">
              <a:solidFill>
                <a:schemeClr val="tx1"/>
              </a:solidFill>
            </a:rPr>
            <a:t>McCormick v. </a:t>
          </a:r>
          <a:r>
            <a:rPr lang="en-US" i="1" dirty="0" err="1">
              <a:solidFill>
                <a:schemeClr val="tx1"/>
              </a:solidFill>
            </a:rPr>
            <a:t>Schubring</a:t>
          </a:r>
          <a:r>
            <a:rPr lang="en-US" dirty="0">
              <a:solidFill>
                <a:schemeClr val="tx1"/>
              </a:solidFill>
            </a:rPr>
            <a:t>, 2003 WI 149, 267 Wis.2d 141, 672 N.W.2d 63.</a:t>
          </a:r>
        </a:p>
      </dgm:t>
    </dgm:pt>
    <dgm:pt modelId="{7DE6BB02-730B-4562-8D33-192FB0422098}" type="parTrans" cxnId="{793BB98E-A17A-4B00-9D4A-73EA5758F736}">
      <dgm:prSet/>
      <dgm:spPr/>
      <dgm:t>
        <a:bodyPr/>
        <a:lstStyle/>
        <a:p>
          <a:endParaRPr lang="en-US"/>
        </a:p>
      </dgm:t>
    </dgm:pt>
    <dgm:pt modelId="{7488A86C-4D3D-41B0-A57B-DC8CE54DB041}" type="sibTrans" cxnId="{793BB98E-A17A-4B00-9D4A-73EA5758F736}">
      <dgm:prSet/>
      <dgm:spPr/>
      <dgm:t>
        <a:bodyPr/>
        <a:lstStyle/>
        <a:p>
          <a:endParaRPr lang="en-US"/>
        </a:p>
      </dgm:t>
    </dgm:pt>
    <dgm:pt modelId="{294554CC-DFC4-41B5-9335-6BFD2C7B505E}">
      <dgm:prSet phldrT="[Text]"/>
      <dgm:spPr>
        <a:solidFill>
          <a:srgbClr val="00B0F0"/>
        </a:solidFill>
      </dgm:spPr>
      <dgm:t>
        <a:bodyPr/>
        <a:lstStyle/>
        <a:p>
          <a:r>
            <a:rPr lang="en-US" dirty="0">
              <a:solidFill>
                <a:schemeClr val="tx1"/>
              </a:solidFill>
            </a:rPr>
            <a:t>Requires proof no access to public roadway.  </a:t>
          </a:r>
        </a:p>
      </dgm:t>
    </dgm:pt>
    <dgm:pt modelId="{8543B074-C0E0-4708-81D1-2D9A502F23C1}" type="parTrans" cxnId="{508A9CD5-7FA7-48B1-8DCA-334CCE5CED99}">
      <dgm:prSet/>
      <dgm:spPr/>
      <dgm:t>
        <a:bodyPr/>
        <a:lstStyle/>
        <a:p>
          <a:endParaRPr lang="en-US"/>
        </a:p>
      </dgm:t>
    </dgm:pt>
    <dgm:pt modelId="{7C31BFA5-E9A0-4D15-823B-B25A11AF81F4}" type="sibTrans" cxnId="{508A9CD5-7FA7-48B1-8DCA-334CCE5CED99}">
      <dgm:prSet/>
      <dgm:spPr/>
      <dgm:t>
        <a:bodyPr/>
        <a:lstStyle/>
        <a:p>
          <a:endParaRPr lang="en-US"/>
        </a:p>
      </dgm:t>
    </dgm:pt>
    <dgm:pt modelId="{74A9043A-1724-4761-A0A7-5D98A558AA98}" type="pres">
      <dgm:prSet presAssocID="{4410D6EA-E0B7-4423-95F3-58ED5563E0E2}" presName="linear" presStyleCnt="0">
        <dgm:presLayoutVars>
          <dgm:animLvl val="lvl"/>
          <dgm:resizeHandles val="exact"/>
        </dgm:presLayoutVars>
      </dgm:prSet>
      <dgm:spPr/>
    </dgm:pt>
    <dgm:pt modelId="{AC5634FE-B8B9-4BDA-85C3-CC189F99BB5C}" type="pres">
      <dgm:prSet presAssocID="{294554CC-DFC4-41B5-9335-6BFD2C7B505E}" presName="parentText" presStyleLbl="node1" presStyleIdx="0" presStyleCnt="4" custLinFactY="-372" custLinFactNeighborY="-100000">
        <dgm:presLayoutVars>
          <dgm:chMax val="0"/>
          <dgm:bulletEnabled val="1"/>
        </dgm:presLayoutVars>
      </dgm:prSet>
      <dgm:spPr/>
    </dgm:pt>
    <dgm:pt modelId="{FCD79A75-B83C-4A7D-AA5B-9A73B0C267BA}" type="pres">
      <dgm:prSet presAssocID="{7C31BFA5-E9A0-4D15-823B-B25A11AF81F4}" presName="spacer" presStyleCnt="0"/>
      <dgm:spPr/>
    </dgm:pt>
    <dgm:pt modelId="{AECE9D51-8BE9-428D-B94D-86ED4023828F}" type="pres">
      <dgm:prSet presAssocID="{39137F14-26AA-48AF-94D8-3C1815A18BE4}" presName="parentText" presStyleLbl="node1" presStyleIdx="1" presStyleCnt="4">
        <dgm:presLayoutVars>
          <dgm:chMax val="0"/>
          <dgm:bulletEnabled val="1"/>
        </dgm:presLayoutVars>
      </dgm:prSet>
      <dgm:spPr/>
    </dgm:pt>
    <dgm:pt modelId="{BC5975D5-EC64-4925-85C6-F01C8C190544}" type="pres">
      <dgm:prSet presAssocID="{7488A86C-4D3D-41B0-A57B-DC8CE54DB041}" presName="spacer" presStyleCnt="0"/>
      <dgm:spPr/>
    </dgm:pt>
    <dgm:pt modelId="{48ED3E75-2D03-421D-B147-8DDB1CDDA72B}" type="pres">
      <dgm:prSet presAssocID="{45B33822-30B9-4F76-8EFA-6241BAF86EE3}" presName="parentText" presStyleLbl="node1" presStyleIdx="2" presStyleCnt="4" custLinFactNeighborY="1041">
        <dgm:presLayoutVars>
          <dgm:chMax val="0"/>
          <dgm:bulletEnabled val="1"/>
        </dgm:presLayoutVars>
      </dgm:prSet>
      <dgm:spPr/>
    </dgm:pt>
    <dgm:pt modelId="{5F45282E-9A52-47D6-9694-5BB810E47448}" type="pres">
      <dgm:prSet presAssocID="{041DEC11-11D5-4480-B7D5-8433CF2F5F42}" presName="spacer" presStyleCnt="0"/>
      <dgm:spPr/>
    </dgm:pt>
    <dgm:pt modelId="{30443497-BCEF-4AE3-98C8-AAAA969DCD97}" type="pres">
      <dgm:prSet presAssocID="{AA76B32E-7A9A-4F3E-A14A-382D25F931D9}" presName="parentText" presStyleLbl="node1" presStyleIdx="3" presStyleCnt="4" custLinFactNeighborY="2748">
        <dgm:presLayoutVars>
          <dgm:chMax val="0"/>
          <dgm:bulletEnabled val="1"/>
        </dgm:presLayoutVars>
      </dgm:prSet>
      <dgm:spPr/>
    </dgm:pt>
  </dgm:ptLst>
  <dgm:cxnLst>
    <dgm:cxn modelId="{A5337525-4CD9-4EF5-9663-BFF20E742E7F}" type="presOf" srcId="{AA76B32E-7A9A-4F3E-A14A-382D25F931D9}" destId="{30443497-BCEF-4AE3-98C8-AAAA969DCD97}" srcOrd="0" destOrd="0" presId="urn:microsoft.com/office/officeart/2005/8/layout/vList2"/>
    <dgm:cxn modelId="{89C6C261-72AF-4D6F-BC0D-41B5A821085C}" type="presOf" srcId="{294554CC-DFC4-41B5-9335-6BFD2C7B505E}" destId="{AC5634FE-B8B9-4BDA-85C3-CC189F99BB5C}" srcOrd="0" destOrd="0" presId="urn:microsoft.com/office/officeart/2005/8/layout/vList2"/>
    <dgm:cxn modelId="{97B64C67-7B10-4D6D-B2C2-9EBB6C410E4A}" type="presOf" srcId="{39137F14-26AA-48AF-94D8-3C1815A18BE4}" destId="{AECE9D51-8BE9-428D-B94D-86ED4023828F}" srcOrd="0" destOrd="0" presId="urn:microsoft.com/office/officeart/2005/8/layout/vList2"/>
    <dgm:cxn modelId="{6193F76B-4A24-4394-B916-FF8C46637CF1}" srcId="{4410D6EA-E0B7-4423-95F3-58ED5563E0E2}" destId="{AA76B32E-7A9A-4F3E-A14A-382D25F931D9}" srcOrd="3" destOrd="0" parTransId="{2F6BEC7C-1C7F-4D9A-9AF5-9CFFCABCC01D}" sibTransId="{4BAFDB4A-D70F-4B99-9291-4556C92B40CE}"/>
    <dgm:cxn modelId="{C544674D-EE74-40AA-9CDD-B9AE34D2B98A}" type="presOf" srcId="{4410D6EA-E0B7-4423-95F3-58ED5563E0E2}" destId="{74A9043A-1724-4761-A0A7-5D98A558AA98}" srcOrd="0" destOrd="0" presId="urn:microsoft.com/office/officeart/2005/8/layout/vList2"/>
    <dgm:cxn modelId="{793BB98E-A17A-4B00-9D4A-73EA5758F736}" srcId="{4410D6EA-E0B7-4423-95F3-58ED5563E0E2}" destId="{39137F14-26AA-48AF-94D8-3C1815A18BE4}" srcOrd="1" destOrd="0" parTransId="{7DE6BB02-730B-4562-8D33-192FB0422098}" sibTransId="{7488A86C-4D3D-41B0-A57B-DC8CE54DB041}"/>
    <dgm:cxn modelId="{7B553B8F-9C68-4279-ABD5-CEA6616AAC96}" type="presOf" srcId="{45B33822-30B9-4F76-8EFA-6241BAF86EE3}" destId="{48ED3E75-2D03-421D-B147-8DDB1CDDA72B}" srcOrd="0" destOrd="0" presId="urn:microsoft.com/office/officeart/2005/8/layout/vList2"/>
    <dgm:cxn modelId="{CCCEB3D4-E0EA-4EBD-AA41-0874D9A7B352}" srcId="{4410D6EA-E0B7-4423-95F3-58ED5563E0E2}" destId="{45B33822-30B9-4F76-8EFA-6241BAF86EE3}" srcOrd="2" destOrd="0" parTransId="{CC10528D-9218-4287-91BC-9A1F84A04CBC}" sibTransId="{041DEC11-11D5-4480-B7D5-8433CF2F5F42}"/>
    <dgm:cxn modelId="{508A9CD5-7FA7-48B1-8DCA-334CCE5CED99}" srcId="{4410D6EA-E0B7-4423-95F3-58ED5563E0E2}" destId="{294554CC-DFC4-41B5-9335-6BFD2C7B505E}" srcOrd="0" destOrd="0" parTransId="{8543B074-C0E0-4708-81D1-2D9A502F23C1}" sibTransId="{7C31BFA5-E9A0-4D15-823B-B25A11AF81F4}"/>
    <dgm:cxn modelId="{00BE2E83-FF8C-45D9-8479-828D8A35366B}" type="presParOf" srcId="{74A9043A-1724-4761-A0A7-5D98A558AA98}" destId="{AC5634FE-B8B9-4BDA-85C3-CC189F99BB5C}" srcOrd="0" destOrd="0" presId="urn:microsoft.com/office/officeart/2005/8/layout/vList2"/>
    <dgm:cxn modelId="{DFCF2C7F-08D6-4FD1-8FF9-617EAFD75880}" type="presParOf" srcId="{74A9043A-1724-4761-A0A7-5D98A558AA98}" destId="{FCD79A75-B83C-4A7D-AA5B-9A73B0C267BA}" srcOrd="1" destOrd="0" presId="urn:microsoft.com/office/officeart/2005/8/layout/vList2"/>
    <dgm:cxn modelId="{EB917CBE-25F3-41D1-8BC3-5ACDAC1A0551}" type="presParOf" srcId="{74A9043A-1724-4761-A0A7-5D98A558AA98}" destId="{AECE9D51-8BE9-428D-B94D-86ED4023828F}" srcOrd="2" destOrd="0" presId="urn:microsoft.com/office/officeart/2005/8/layout/vList2"/>
    <dgm:cxn modelId="{4BB26904-47C7-4582-97E4-4103CE70ADC1}" type="presParOf" srcId="{74A9043A-1724-4761-A0A7-5D98A558AA98}" destId="{BC5975D5-EC64-4925-85C6-F01C8C190544}" srcOrd="3" destOrd="0" presId="urn:microsoft.com/office/officeart/2005/8/layout/vList2"/>
    <dgm:cxn modelId="{440331D0-770E-43F7-8216-2722521A8A24}" type="presParOf" srcId="{74A9043A-1724-4761-A0A7-5D98A558AA98}" destId="{48ED3E75-2D03-421D-B147-8DDB1CDDA72B}" srcOrd="4" destOrd="0" presId="urn:microsoft.com/office/officeart/2005/8/layout/vList2"/>
    <dgm:cxn modelId="{9B27867E-B8F5-465B-AEB1-F3BEF7053AFC}" type="presParOf" srcId="{74A9043A-1724-4761-A0A7-5D98A558AA98}" destId="{5F45282E-9A52-47D6-9694-5BB810E47448}" srcOrd="5" destOrd="0" presId="urn:microsoft.com/office/officeart/2005/8/layout/vList2"/>
    <dgm:cxn modelId="{DD118D1A-D8B0-4891-AFDF-CEF6ED9139D6}" type="presParOf" srcId="{74A9043A-1724-4761-A0A7-5D98A558AA98}" destId="{30443497-BCEF-4AE3-98C8-AAAA969DCD9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071A4-CF6D-44CE-B627-B41C76FB7F5E}">
      <dsp:nvSpPr>
        <dsp:cNvPr id="0" name=""/>
        <dsp:cNvSpPr/>
      </dsp:nvSpPr>
      <dsp:spPr>
        <a:xfrm>
          <a:off x="0" y="0"/>
          <a:ext cx="11229975" cy="74353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baseline="0" dirty="0"/>
            <a:t>How Access Easements are Created</a:t>
          </a:r>
          <a:endParaRPr lang="en-US" sz="3100" kern="1200" dirty="0"/>
        </a:p>
      </dsp:txBody>
      <dsp:txXfrm>
        <a:off x="36296" y="36296"/>
        <a:ext cx="11157383" cy="670943"/>
      </dsp:txXfrm>
    </dsp:sp>
    <dsp:sp modelId="{12A412BF-2619-4D87-984F-1B45DB9B7BC8}">
      <dsp:nvSpPr>
        <dsp:cNvPr id="0" name=""/>
        <dsp:cNvSpPr/>
      </dsp:nvSpPr>
      <dsp:spPr>
        <a:xfrm>
          <a:off x="0" y="857097"/>
          <a:ext cx="11229975" cy="743535"/>
        </a:xfrm>
        <a:prstGeom prst="roundRect">
          <a:avLst/>
        </a:prstGeom>
        <a:solidFill>
          <a:schemeClr val="accent4">
            <a:hueOff val="-2239550"/>
            <a:satOff val="1052"/>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baseline="0" dirty="0"/>
            <a:t>General Easement Principals</a:t>
          </a:r>
          <a:endParaRPr lang="en-US" sz="3100" kern="1200" dirty="0"/>
        </a:p>
      </dsp:txBody>
      <dsp:txXfrm>
        <a:off x="36296" y="893393"/>
        <a:ext cx="11157383" cy="670943"/>
      </dsp:txXfrm>
    </dsp:sp>
    <dsp:sp modelId="{709762A8-B0CE-4345-85CE-C99DC72F4BC4}">
      <dsp:nvSpPr>
        <dsp:cNvPr id="0" name=""/>
        <dsp:cNvSpPr/>
      </dsp:nvSpPr>
      <dsp:spPr>
        <a:xfrm>
          <a:off x="0" y="1689912"/>
          <a:ext cx="11229975" cy="743535"/>
        </a:xfrm>
        <a:prstGeom prst="roundRect">
          <a:avLst/>
        </a:prstGeom>
        <a:solidFill>
          <a:schemeClr val="accent4">
            <a:hueOff val="-4479100"/>
            <a:satOff val="2104"/>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baseline="0" dirty="0"/>
            <a:t>Interpretation of Access Easements</a:t>
          </a:r>
          <a:endParaRPr lang="en-US" sz="3100" kern="1200" dirty="0"/>
        </a:p>
      </dsp:txBody>
      <dsp:txXfrm>
        <a:off x="36296" y="1726208"/>
        <a:ext cx="11157383" cy="670943"/>
      </dsp:txXfrm>
    </dsp:sp>
    <dsp:sp modelId="{5D3DD485-38FE-4F35-A1DA-FAFD8D25CEB3}">
      <dsp:nvSpPr>
        <dsp:cNvPr id="0" name=""/>
        <dsp:cNvSpPr/>
      </dsp:nvSpPr>
      <dsp:spPr>
        <a:xfrm>
          <a:off x="0" y="2522727"/>
          <a:ext cx="11229975" cy="743535"/>
        </a:xfrm>
        <a:prstGeom prst="roundRect">
          <a:avLst/>
        </a:prstGeom>
        <a:solidFill>
          <a:schemeClr val="accent4">
            <a:hueOff val="-6718650"/>
            <a:satOff val="3156"/>
            <a:lumOff val="11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baseline="0" dirty="0"/>
            <a:t>Duty to Repair and s. 710.20 </a:t>
          </a:r>
          <a:endParaRPr lang="en-US" sz="3100" kern="1200" dirty="0"/>
        </a:p>
      </dsp:txBody>
      <dsp:txXfrm>
        <a:off x="36296" y="2559023"/>
        <a:ext cx="11157383" cy="670943"/>
      </dsp:txXfrm>
    </dsp:sp>
    <dsp:sp modelId="{5DBFE10A-0FD3-4BE2-B3A7-17C9BA9DB489}">
      <dsp:nvSpPr>
        <dsp:cNvPr id="0" name=""/>
        <dsp:cNvSpPr/>
      </dsp:nvSpPr>
      <dsp:spPr>
        <a:xfrm>
          <a:off x="0" y="3355542"/>
          <a:ext cx="11229975" cy="743535"/>
        </a:xfrm>
        <a:prstGeom prst="roundRect">
          <a:avLst/>
        </a:prstGeom>
        <a:solidFill>
          <a:schemeClr val="accent4">
            <a:hueOff val="-8958200"/>
            <a:satOff val="4208"/>
            <a:lumOff val="15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baseline="0" dirty="0"/>
            <a:t>Expiration of Easements under s. 893.33</a:t>
          </a:r>
          <a:endParaRPr lang="en-US" sz="3100" kern="1200" dirty="0"/>
        </a:p>
      </dsp:txBody>
      <dsp:txXfrm>
        <a:off x="36296" y="3391838"/>
        <a:ext cx="11157383" cy="670943"/>
      </dsp:txXfrm>
    </dsp:sp>
    <dsp:sp modelId="{DA1BFBCA-EAAB-46E1-B97A-E39169B632A8}">
      <dsp:nvSpPr>
        <dsp:cNvPr id="0" name=""/>
        <dsp:cNvSpPr/>
      </dsp:nvSpPr>
      <dsp:spPr>
        <a:xfrm>
          <a:off x="0" y="4188357"/>
          <a:ext cx="11229975" cy="743535"/>
        </a:xfrm>
        <a:prstGeom prst="roundRect">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baseline="0" dirty="0"/>
            <a:t>Easement Terms</a:t>
          </a:r>
          <a:endParaRPr lang="en-US" sz="3100" kern="1200" dirty="0"/>
        </a:p>
      </dsp:txBody>
      <dsp:txXfrm>
        <a:off x="36296" y="4224653"/>
        <a:ext cx="11157383" cy="6709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0A068-B29E-4FFB-9CE8-E0A1A96A1341}">
      <dsp:nvSpPr>
        <dsp:cNvPr id="0" name=""/>
        <dsp:cNvSpPr/>
      </dsp:nvSpPr>
      <dsp:spPr>
        <a:xfrm>
          <a:off x="0" y="552110"/>
          <a:ext cx="10515600" cy="10328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Requires separation of title (i.e., common owner of the parcels)</a:t>
          </a:r>
        </a:p>
      </dsp:txBody>
      <dsp:txXfrm>
        <a:off x="50420" y="602530"/>
        <a:ext cx="10414760" cy="932014"/>
      </dsp:txXfrm>
    </dsp:sp>
    <dsp:sp modelId="{3B3F05EF-F36D-4741-B689-9507AF0F14F6}">
      <dsp:nvSpPr>
        <dsp:cNvPr id="0" name=""/>
        <dsp:cNvSpPr/>
      </dsp:nvSpPr>
      <dsp:spPr>
        <a:xfrm>
          <a:off x="0" y="1659844"/>
          <a:ext cx="10515600" cy="10328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Must have a use before separation took place, which continued so long and was so obvious or manifest as to show that it was meant to be permanent.</a:t>
          </a:r>
        </a:p>
      </dsp:txBody>
      <dsp:txXfrm>
        <a:off x="50420" y="1710264"/>
        <a:ext cx="10414760" cy="932014"/>
      </dsp:txXfrm>
    </dsp:sp>
    <dsp:sp modelId="{53D560B2-0A12-4520-A6A1-922427C97A80}">
      <dsp:nvSpPr>
        <dsp:cNvPr id="0" name=""/>
        <dsp:cNvSpPr/>
      </dsp:nvSpPr>
      <dsp:spPr>
        <a:xfrm>
          <a:off x="0" y="2767579"/>
          <a:ext cx="10515600" cy="10328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Must appear that the easement is necessary to the beneficial enjoyment of the land granted or retained.</a:t>
          </a:r>
        </a:p>
      </dsp:txBody>
      <dsp:txXfrm>
        <a:off x="50420" y="2817999"/>
        <a:ext cx="10414760" cy="9320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935B5-96F7-4B8F-A01E-79DB55CA0036}">
      <dsp:nvSpPr>
        <dsp:cNvPr id="0" name=""/>
        <dsp:cNvSpPr/>
      </dsp:nvSpPr>
      <dsp:spPr>
        <a:xfrm>
          <a:off x="0" y="0"/>
          <a:ext cx="7776209" cy="88499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These rules are subject to the terms of the easement itself.</a:t>
          </a:r>
        </a:p>
      </dsp:txBody>
      <dsp:txXfrm>
        <a:off x="25921" y="25921"/>
        <a:ext cx="6746443" cy="833157"/>
      </dsp:txXfrm>
    </dsp:sp>
    <dsp:sp modelId="{DFDC34A6-BA9A-402D-BC41-3A714D1865F9}">
      <dsp:nvSpPr>
        <dsp:cNvPr id="0" name=""/>
        <dsp:cNvSpPr/>
      </dsp:nvSpPr>
      <dsp:spPr>
        <a:xfrm>
          <a:off x="651257" y="1045908"/>
          <a:ext cx="7776209" cy="884999"/>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They can be modified by language in the grant of the easement.</a:t>
          </a:r>
        </a:p>
      </dsp:txBody>
      <dsp:txXfrm>
        <a:off x="677178" y="1071829"/>
        <a:ext cx="6497860" cy="833157"/>
      </dsp:txXfrm>
    </dsp:sp>
    <dsp:sp modelId="{3016AB3F-78B6-4E3C-AF7B-C5D654BD9559}">
      <dsp:nvSpPr>
        <dsp:cNvPr id="0" name=""/>
        <dsp:cNvSpPr/>
      </dsp:nvSpPr>
      <dsp:spPr>
        <a:xfrm>
          <a:off x="1292794" y="2091817"/>
          <a:ext cx="7776209" cy="884999"/>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Where a grant is silent, the “default rules” are in effect</a:t>
          </a:r>
        </a:p>
      </dsp:txBody>
      <dsp:txXfrm>
        <a:off x="1318715" y="2117738"/>
        <a:ext cx="6507580" cy="833157"/>
      </dsp:txXfrm>
    </dsp:sp>
    <dsp:sp modelId="{8EDD1B35-455B-4C06-ABE6-AA3923DD10B7}">
      <dsp:nvSpPr>
        <dsp:cNvPr id="0" name=""/>
        <dsp:cNvSpPr/>
      </dsp:nvSpPr>
      <dsp:spPr>
        <a:xfrm>
          <a:off x="1944052" y="3137725"/>
          <a:ext cx="7776209" cy="88499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i="1" kern="1200"/>
            <a:t>See, e.g., Garza v. Am. Transmission Co. LLC</a:t>
          </a:r>
          <a:r>
            <a:rPr lang="en-US" sz="2500" kern="1200"/>
            <a:t>, 2017 WI 35, ¶ 37, 374 Wis. 2d 555, 893 N.W.2d 1.</a:t>
          </a:r>
        </a:p>
      </dsp:txBody>
      <dsp:txXfrm>
        <a:off x="1969973" y="3163646"/>
        <a:ext cx="6497860" cy="833157"/>
      </dsp:txXfrm>
    </dsp:sp>
    <dsp:sp modelId="{B5B05C4D-4DC0-4D2B-892B-CF1A01411161}">
      <dsp:nvSpPr>
        <dsp:cNvPr id="0" name=""/>
        <dsp:cNvSpPr/>
      </dsp:nvSpPr>
      <dsp:spPr>
        <a:xfrm>
          <a:off x="7200959" y="677829"/>
          <a:ext cx="575249" cy="57524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330390" y="677829"/>
        <a:ext cx="316387" cy="432875"/>
      </dsp:txXfrm>
    </dsp:sp>
    <dsp:sp modelId="{0659AE3F-A866-4158-9F3E-E23D40B1C599}">
      <dsp:nvSpPr>
        <dsp:cNvPr id="0" name=""/>
        <dsp:cNvSpPr/>
      </dsp:nvSpPr>
      <dsp:spPr>
        <a:xfrm>
          <a:off x="7852217" y="1723737"/>
          <a:ext cx="575249" cy="575249"/>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81648" y="1723737"/>
        <a:ext cx="316387" cy="432875"/>
      </dsp:txXfrm>
    </dsp:sp>
    <dsp:sp modelId="{8B89648A-761F-447D-8A54-6BD44D77C8E8}">
      <dsp:nvSpPr>
        <dsp:cNvPr id="0" name=""/>
        <dsp:cNvSpPr/>
      </dsp:nvSpPr>
      <dsp:spPr>
        <a:xfrm>
          <a:off x="8493754" y="2769646"/>
          <a:ext cx="575249" cy="575249"/>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23185" y="2769646"/>
        <a:ext cx="316387" cy="4328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3F8B0-3BA6-4CF8-9233-A1D01A00F77C}">
      <dsp:nvSpPr>
        <dsp:cNvPr id="0" name=""/>
        <dsp:cNvSpPr/>
      </dsp:nvSpPr>
      <dsp:spPr>
        <a:xfrm>
          <a:off x="4919102" y="542896"/>
          <a:ext cx="3532702" cy="1789511"/>
        </a:xfrm>
        <a:prstGeom prst="rect">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Lot A (servient estate)</a:t>
          </a:r>
        </a:p>
      </dsp:txBody>
      <dsp:txXfrm>
        <a:off x="4919102" y="542896"/>
        <a:ext cx="3532702" cy="1789511"/>
      </dsp:txXfrm>
    </dsp:sp>
    <dsp:sp modelId="{3745917E-9E12-49D3-9005-CACE6609FC87}">
      <dsp:nvSpPr>
        <dsp:cNvPr id="0" name=""/>
        <dsp:cNvSpPr/>
      </dsp:nvSpPr>
      <dsp:spPr>
        <a:xfrm>
          <a:off x="684515" y="0"/>
          <a:ext cx="4204305" cy="2521177"/>
        </a:xfrm>
        <a:prstGeom prst="rect">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Lot B (dominant estate)</a:t>
          </a:r>
        </a:p>
      </dsp:txBody>
      <dsp:txXfrm>
        <a:off x="684515" y="0"/>
        <a:ext cx="4204305" cy="2521177"/>
      </dsp:txXfrm>
    </dsp:sp>
    <dsp:sp modelId="{46761E01-AC8A-4E05-BB21-5F0C41F815F4}">
      <dsp:nvSpPr>
        <dsp:cNvPr id="0" name=""/>
        <dsp:cNvSpPr/>
      </dsp:nvSpPr>
      <dsp:spPr>
        <a:xfrm>
          <a:off x="8441711" y="1"/>
          <a:ext cx="768916" cy="49496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Road</a:t>
          </a:r>
        </a:p>
      </dsp:txBody>
      <dsp:txXfrm>
        <a:off x="8441711" y="1"/>
        <a:ext cx="768916" cy="4949630"/>
      </dsp:txXfrm>
    </dsp:sp>
    <dsp:sp modelId="{0EA24AA2-9697-4C4B-9CD9-BB2A2942D3DC}">
      <dsp:nvSpPr>
        <dsp:cNvPr id="0" name=""/>
        <dsp:cNvSpPr/>
      </dsp:nvSpPr>
      <dsp:spPr>
        <a:xfrm>
          <a:off x="1613549" y="2635854"/>
          <a:ext cx="2072719" cy="1243631"/>
        </a:xfrm>
        <a:prstGeom prst="rect">
          <a:avLst/>
        </a:prstGeom>
        <a:solidFill>
          <a:srgbClr val="00B050"/>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Lot C (hunting grounds)</a:t>
          </a:r>
        </a:p>
      </dsp:txBody>
      <dsp:txXfrm>
        <a:off x="1613549" y="2635854"/>
        <a:ext cx="2072719" cy="124363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919E9-4B3E-45A8-8CC6-254EE59C2772}">
      <dsp:nvSpPr>
        <dsp:cNvPr id="0" name=""/>
        <dsp:cNvSpPr/>
      </dsp:nvSpPr>
      <dsp:spPr>
        <a:xfrm>
          <a:off x="0" y="2057"/>
          <a:ext cx="11229975" cy="10425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0A73AF-6B7A-4E49-B914-B8D084F9A9B3}">
      <dsp:nvSpPr>
        <dsp:cNvPr id="0" name=""/>
        <dsp:cNvSpPr/>
      </dsp:nvSpPr>
      <dsp:spPr>
        <a:xfrm>
          <a:off x="315368" y="236628"/>
          <a:ext cx="573396" cy="5733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A4D20B-B2F8-4E85-B62E-F0A35D380246}">
      <dsp:nvSpPr>
        <dsp:cNvPr id="0" name=""/>
        <dsp:cNvSpPr/>
      </dsp:nvSpPr>
      <dsp:spPr>
        <a:xfrm>
          <a:off x="1204132" y="2057"/>
          <a:ext cx="10025842" cy="104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335" tIns="110335" rIns="110335" bIns="110335" numCol="1" spcCol="1270" anchor="ctr" anchorCtr="0">
          <a:noAutofit/>
        </a:bodyPr>
        <a:lstStyle/>
        <a:p>
          <a:pPr marL="0" lvl="0" indent="0" algn="l" defTabSz="977900">
            <a:lnSpc>
              <a:spcPct val="90000"/>
            </a:lnSpc>
            <a:spcBef>
              <a:spcPct val="0"/>
            </a:spcBef>
            <a:spcAft>
              <a:spcPct val="35000"/>
            </a:spcAft>
            <a:buNone/>
          </a:pPr>
          <a:r>
            <a:rPr lang="en-US" sz="2200" kern="1200" baseline="0"/>
            <a:t>An “easement for ingress and egress to and from… Eagle Island”</a:t>
          </a:r>
          <a:endParaRPr lang="en-US" sz="2200" kern="1200"/>
        </a:p>
      </dsp:txBody>
      <dsp:txXfrm>
        <a:off x="1204132" y="2057"/>
        <a:ext cx="10025842" cy="1042539"/>
      </dsp:txXfrm>
    </dsp:sp>
    <dsp:sp modelId="{8F490456-0919-41C7-A3CD-DA6F28A4837D}">
      <dsp:nvSpPr>
        <dsp:cNvPr id="0" name=""/>
        <dsp:cNvSpPr/>
      </dsp:nvSpPr>
      <dsp:spPr>
        <a:xfrm>
          <a:off x="0" y="1305230"/>
          <a:ext cx="11229975" cy="10425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86978F-4781-47A2-AA59-7261EA8D6F4F}">
      <dsp:nvSpPr>
        <dsp:cNvPr id="0" name=""/>
        <dsp:cNvSpPr/>
      </dsp:nvSpPr>
      <dsp:spPr>
        <a:xfrm>
          <a:off x="315368" y="1539802"/>
          <a:ext cx="573396" cy="5733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930441-2CC4-4297-B7E4-F8C277EAE3B2}">
      <dsp:nvSpPr>
        <dsp:cNvPr id="0" name=""/>
        <dsp:cNvSpPr/>
      </dsp:nvSpPr>
      <dsp:spPr>
        <a:xfrm>
          <a:off x="1204132" y="1305230"/>
          <a:ext cx="10025842" cy="104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335" tIns="110335" rIns="110335" bIns="110335" numCol="1" spcCol="1270" anchor="ctr" anchorCtr="0">
          <a:noAutofit/>
        </a:bodyPr>
        <a:lstStyle/>
        <a:p>
          <a:pPr marL="0" lvl="0" indent="0" algn="l" defTabSz="977900">
            <a:lnSpc>
              <a:spcPct val="90000"/>
            </a:lnSpc>
            <a:spcBef>
              <a:spcPct val="0"/>
            </a:spcBef>
            <a:spcAft>
              <a:spcPct val="35000"/>
            </a:spcAft>
            <a:buNone/>
          </a:pPr>
          <a:r>
            <a:rPr lang="en-US" sz="2200" kern="1200" baseline="0"/>
            <a:t>Over any road now existing or later constructed on Lot 49</a:t>
          </a:r>
          <a:endParaRPr lang="en-US" sz="2200" kern="1200"/>
        </a:p>
      </dsp:txBody>
      <dsp:txXfrm>
        <a:off x="1204132" y="1305230"/>
        <a:ext cx="10025842" cy="1042539"/>
      </dsp:txXfrm>
    </dsp:sp>
    <dsp:sp modelId="{591EB523-0B0A-4875-AA9F-4B465E9CEFBF}">
      <dsp:nvSpPr>
        <dsp:cNvPr id="0" name=""/>
        <dsp:cNvSpPr/>
      </dsp:nvSpPr>
      <dsp:spPr>
        <a:xfrm>
          <a:off x="0" y="2608404"/>
          <a:ext cx="11229975" cy="10425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B012CB-9A7C-4657-933F-E9ECCB796A98}">
      <dsp:nvSpPr>
        <dsp:cNvPr id="0" name=""/>
        <dsp:cNvSpPr/>
      </dsp:nvSpPr>
      <dsp:spPr>
        <a:xfrm>
          <a:off x="315368" y="2842976"/>
          <a:ext cx="573396" cy="5733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30755E-EBDE-4823-9BD8-A6324987FBD9}">
      <dsp:nvSpPr>
        <dsp:cNvPr id="0" name=""/>
        <dsp:cNvSpPr/>
      </dsp:nvSpPr>
      <dsp:spPr>
        <a:xfrm>
          <a:off x="1204132" y="2608404"/>
          <a:ext cx="10025842" cy="104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335" tIns="110335" rIns="110335" bIns="110335" numCol="1" spcCol="1270" anchor="ctr" anchorCtr="0">
          <a:noAutofit/>
        </a:bodyPr>
        <a:lstStyle/>
        <a:p>
          <a:pPr marL="0" lvl="0" indent="0" algn="l" defTabSz="977900">
            <a:lnSpc>
              <a:spcPct val="90000"/>
            </a:lnSpc>
            <a:spcBef>
              <a:spcPct val="0"/>
            </a:spcBef>
            <a:spcAft>
              <a:spcPct val="35000"/>
            </a:spcAft>
            <a:buNone/>
          </a:pPr>
          <a:r>
            <a:rPr lang="en-US" sz="2200" kern="1200" baseline="0"/>
            <a:t>Reserving right to Lot 49 owners to change the location of the road any time</a:t>
          </a:r>
          <a:endParaRPr lang="en-US" sz="2200" kern="1200"/>
        </a:p>
      </dsp:txBody>
      <dsp:txXfrm>
        <a:off x="1204132" y="2608404"/>
        <a:ext cx="10025842" cy="1042539"/>
      </dsp:txXfrm>
    </dsp:sp>
    <dsp:sp modelId="{8942CE45-3C19-4C2A-A2C3-E02E72C4E873}">
      <dsp:nvSpPr>
        <dsp:cNvPr id="0" name=""/>
        <dsp:cNvSpPr/>
      </dsp:nvSpPr>
      <dsp:spPr>
        <a:xfrm>
          <a:off x="0" y="3911578"/>
          <a:ext cx="11229975" cy="10425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671664-CF5D-4029-99B6-4141F3D81701}">
      <dsp:nvSpPr>
        <dsp:cNvPr id="0" name=""/>
        <dsp:cNvSpPr/>
      </dsp:nvSpPr>
      <dsp:spPr>
        <a:xfrm>
          <a:off x="315368" y="4146150"/>
          <a:ext cx="573396" cy="5733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382209-170D-4C53-884C-9B3AE98F3761}">
      <dsp:nvSpPr>
        <dsp:cNvPr id="0" name=""/>
        <dsp:cNvSpPr/>
      </dsp:nvSpPr>
      <dsp:spPr>
        <a:xfrm>
          <a:off x="1204132" y="3911578"/>
          <a:ext cx="10025842" cy="104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335" tIns="110335" rIns="110335" bIns="110335" numCol="1" spcCol="1270" anchor="ctr" anchorCtr="0">
          <a:noAutofit/>
        </a:bodyPr>
        <a:lstStyle/>
        <a:p>
          <a:pPr marL="0" lvl="0" indent="0" algn="l" defTabSz="977900">
            <a:lnSpc>
              <a:spcPct val="90000"/>
            </a:lnSpc>
            <a:spcBef>
              <a:spcPct val="0"/>
            </a:spcBef>
            <a:spcAft>
              <a:spcPct val="35000"/>
            </a:spcAft>
            <a:buNone/>
          </a:pPr>
          <a:r>
            <a:rPr lang="en-US" sz="2200" kern="1200" baseline="0"/>
            <a:t>And easement holder has the right to construct a boat dock for ingress and egress to and from Eagle Island</a:t>
          </a:r>
          <a:endParaRPr lang="en-US" sz="2200" kern="1200"/>
        </a:p>
      </dsp:txBody>
      <dsp:txXfrm>
        <a:off x="1204132" y="3911578"/>
        <a:ext cx="10025842" cy="10425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5212-A449-4CF4-9003-0A5946C4A1EB}">
      <dsp:nvSpPr>
        <dsp:cNvPr id="0" name=""/>
        <dsp:cNvSpPr/>
      </dsp:nvSpPr>
      <dsp:spPr>
        <a:xfrm>
          <a:off x="0" y="21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3F0DE2-C76E-446C-B166-955213DBE723}">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a:t>Easement/Road extends to lake despite end of pavement.</a:t>
          </a:r>
          <a:endParaRPr lang="en-US" sz="2000" kern="1200"/>
        </a:p>
      </dsp:txBody>
      <dsp:txXfrm>
        <a:off x="0" y="2124"/>
        <a:ext cx="10515600" cy="724514"/>
      </dsp:txXfrm>
    </dsp:sp>
    <dsp:sp modelId="{B34547FF-514B-4FEE-B92E-5A137630A9A9}">
      <dsp:nvSpPr>
        <dsp:cNvPr id="0" name=""/>
        <dsp:cNvSpPr/>
      </dsp:nvSpPr>
      <dsp:spPr>
        <a:xfrm>
          <a:off x="0" y="726639"/>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9C9B2-6EC0-4237-87E3-39ED4482C0E4}">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a:t>Easements for ingress and egress allow for any reasonable mode of transporation including vehicles.</a:t>
          </a:r>
          <a:endParaRPr lang="en-US" sz="2000" kern="1200"/>
        </a:p>
      </dsp:txBody>
      <dsp:txXfrm>
        <a:off x="0" y="726639"/>
        <a:ext cx="10515600" cy="724514"/>
      </dsp:txXfrm>
    </dsp:sp>
    <dsp:sp modelId="{9EC11127-105F-40F0-8CDF-178837C9B51B}">
      <dsp:nvSpPr>
        <dsp:cNvPr id="0" name=""/>
        <dsp:cNvSpPr/>
      </dsp:nvSpPr>
      <dsp:spPr>
        <a:xfrm>
          <a:off x="0" y="1451154"/>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76A3C-477E-4D36-BF33-3633831F3C59}">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a:t>Turnaround space is related to enjoyment of easement.</a:t>
          </a:r>
          <a:endParaRPr lang="en-US" sz="2000" kern="1200"/>
        </a:p>
      </dsp:txBody>
      <dsp:txXfrm>
        <a:off x="0" y="1451154"/>
        <a:ext cx="10515600" cy="724514"/>
      </dsp:txXfrm>
    </dsp:sp>
    <dsp:sp modelId="{3FA0E854-5B3C-4A0D-95B6-0626949D3428}">
      <dsp:nvSpPr>
        <dsp:cNvPr id="0" name=""/>
        <dsp:cNvSpPr/>
      </dsp:nvSpPr>
      <dsp:spPr>
        <a:xfrm>
          <a:off x="0" y="2175669"/>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731808-C027-4380-96C4-1145D0821B9B}">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a:t>Parking not allowed because not expressly stated in easement.  Would have been included if that were the intent.  </a:t>
          </a:r>
          <a:endParaRPr lang="en-US" sz="2000" kern="1200"/>
        </a:p>
      </dsp:txBody>
      <dsp:txXfrm>
        <a:off x="0" y="2175669"/>
        <a:ext cx="10515600" cy="724514"/>
      </dsp:txXfrm>
    </dsp:sp>
    <dsp:sp modelId="{DCA9055E-2E68-447C-A993-9C87B51C89A3}">
      <dsp:nvSpPr>
        <dsp:cNvPr id="0" name=""/>
        <dsp:cNvSpPr/>
      </dsp:nvSpPr>
      <dsp:spPr>
        <a:xfrm>
          <a:off x="0" y="2900183"/>
          <a:ext cx="1051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101B9-2236-493A-8E48-D017159DF5F5}">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a:t>Easement holder must repair ruts in yard.</a:t>
          </a:r>
          <a:endParaRPr lang="en-US" sz="2000" kern="1200"/>
        </a:p>
      </dsp:txBody>
      <dsp:txXfrm>
        <a:off x="0" y="2900183"/>
        <a:ext cx="10515600" cy="724514"/>
      </dsp:txXfrm>
    </dsp:sp>
    <dsp:sp modelId="{D2E8E61A-A662-4179-9501-55D80773E2D9}">
      <dsp:nvSpPr>
        <dsp:cNvPr id="0" name=""/>
        <dsp:cNvSpPr/>
      </dsp:nvSpPr>
      <dsp:spPr>
        <a:xfrm>
          <a:off x="0" y="3624698"/>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6FBC09-0795-4047-9151-FDDEFFCC3853}">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a:t>But easement holder cannot use gravel because of reserved right to relocate the road.</a:t>
          </a:r>
          <a:endParaRPr lang="en-US" sz="2000" kern="1200"/>
        </a:p>
      </dsp:txBody>
      <dsp:txXfrm>
        <a:off x="0" y="3624698"/>
        <a:ext cx="10515600" cy="72451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23C8F-0756-4DDC-A196-9E2A63197B15}">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AAAF6A-78B1-46CE-BEDA-0D410C6589B4}">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owner of the dominant estate has the right to make reasonable improvements to the easement, for the purposes for which the easement was granted, as long as the improvements do not increase the burden on the servient estate. </a:t>
          </a:r>
          <a:r>
            <a:rPr lang="en-US" sz="2400" i="1" kern="1200"/>
            <a:t>Knuth v. Vogels</a:t>
          </a:r>
          <a:r>
            <a:rPr lang="en-US" sz="2400" kern="1200"/>
            <a:t>, 265 Wis. 341 (1953).</a:t>
          </a:r>
        </a:p>
      </dsp:txBody>
      <dsp:txXfrm>
        <a:off x="0" y="0"/>
        <a:ext cx="6492875" cy="2552700"/>
      </dsp:txXfrm>
    </dsp:sp>
    <dsp:sp modelId="{CC93FA5D-3AFA-41B3-A8AE-3C7E427B7699}">
      <dsp:nvSpPr>
        <dsp:cNvPr id="0" name=""/>
        <dsp:cNvSpPr/>
      </dsp:nvSpPr>
      <dsp:spPr>
        <a:xfrm>
          <a:off x="0" y="2552700"/>
          <a:ext cx="6492875" cy="0"/>
        </a:xfrm>
        <a:prstGeom prst="line">
          <a:avLst/>
        </a:prstGeom>
        <a:solidFill>
          <a:schemeClr val="accent2">
            <a:hueOff val="6366461"/>
            <a:satOff val="10800"/>
            <a:lumOff val="-392"/>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0A63A6-0E51-47A5-8A2B-851BB197B698}">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An easement for “access and egress” permitted the owner of the dominant estate to pave the easement to facilitate access to the owner’s property.  </a:t>
          </a:r>
          <a:r>
            <a:rPr lang="en-US" sz="2400" i="1" kern="1200" dirty="0"/>
            <a:t>Hunter v. Keys</a:t>
          </a:r>
          <a:r>
            <a:rPr lang="en-US" sz="2400" kern="1200" dirty="0"/>
            <a:t> 229 Wis. 2d 710 (Ct. App. 1999). </a:t>
          </a:r>
        </a:p>
      </dsp:txBody>
      <dsp:txXfrm>
        <a:off x="0" y="2552700"/>
        <a:ext cx="6492875" cy="25527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BC85F-92FB-4C5E-B07C-011DA4F29A8D}">
      <dsp:nvSpPr>
        <dsp:cNvPr id="0" name=""/>
        <dsp:cNvSpPr/>
      </dsp:nvSpPr>
      <dsp:spPr>
        <a:xfrm>
          <a:off x="0" y="0"/>
          <a:ext cx="84277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AAD8B-400E-44B4-B26C-ED94BE90EF0E}">
      <dsp:nvSpPr>
        <dsp:cNvPr id="0" name=""/>
        <dsp:cNvSpPr/>
      </dsp:nvSpPr>
      <dsp:spPr>
        <a:xfrm>
          <a:off x="0" y="0"/>
          <a:ext cx="8427780" cy="1234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Court of Appeals disagreed and held that in the absence of an agreement to the contrary, the dominant estate has a duty to repair the easement.</a:t>
          </a:r>
        </a:p>
      </dsp:txBody>
      <dsp:txXfrm>
        <a:off x="0" y="0"/>
        <a:ext cx="8427780" cy="1234185"/>
      </dsp:txXfrm>
    </dsp:sp>
    <dsp:sp modelId="{1D9F024E-2B83-4746-A163-BFD2DF2736E9}">
      <dsp:nvSpPr>
        <dsp:cNvPr id="0" name=""/>
        <dsp:cNvSpPr/>
      </dsp:nvSpPr>
      <dsp:spPr>
        <a:xfrm>
          <a:off x="0" y="1234185"/>
          <a:ext cx="84277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607A5F-9FD9-410C-B763-1DC99136D459}">
      <dsp:nvSpPr>
        <dsp:cNvPr id="0" name=""/>
        <dsp:cNvSpPr/>
      </dsp:nvSpPr>
      <dsp:spPr>
        <a:xfrm>
          <a:off x="0" y="1234185"/>
          <a:ext cx="8427780" cy="1234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 owner of a servient estate had no duty to repair damage to an easement, so long as that owner is not obstructing the enjoyment of the easement by some affirmative act. </a:t>
          </a:r>
        </a:p>
      </dsp:txBody>
      <dsp:txXfrm>
        <a:off x="0" y="1234185"/>
        <a:ext cx="8427780" cy="1234185"/>
      </dsp:txXfrm>
    </dsp:sp>
    <dsp:sp modelId="{5B2622AD-993A-4ECC-BF3C-7B761461A7EF}">
      <dsp:nvSpPr>
        <dsp:cNvPr id="0" name=""/>
        <dsp:cNvSpPr/>
      </dsp:nvSpPr>
      <dsp:spPr>
        <a:xfrm>
          <a:off x="0" y="2468370"/>
          <a:ext cx="84277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BBD2D5-15EC-465F-AC76-DCFF0BA6865B}">
      <dsp:nvSpPr>
        <dsp:cNvPr id="0" name=""/>
        <dsp:cNvSpPr/>
      </dsp:nvSpPr>
      <dsp:spPr>
        <a:xfrm>
          <a:off x="0" y="2468370"/>
          <a:ext cx="8427780" cy="1234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Because the improvement is a part of the easement, the duty to repair extends to the improvements as well.</a:t>
          </a:r>
        </a:p>
      </dsp:txBody>
      <dsp:txXfrm>
        <a:off x="0" y="2468370"/>
        <a:ext cx="8427780" cy="1234185"/>
      </dsp:txXfrm>
    </dsp:sp>
    <dsp:sp modelId="{C422DE4C-5883-40D4-B10F-9F035716A7F6}">
      <dsp:nvSpPr>
        <dsp:cNvPr id="0" name=""/>
        <dsp:cNvSpPr/>
      </dsp:nvSpPr>
      <dsp:spPr>
        <a:xfrm>
          <a:off x="0" y="3702556"/>
          <a:ext cx="84277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606CE5-70D6-4657-A1AF-34DDAFCFA86B}">
      <dsp:nvSpPr>
        <dsp:cNvPr id="0" name=""/>
        <dsp:cNvSpPr/>
      </dsp:nvSpPr>
      <dsp:spPr>
        <a:xfrm>
          <a:off x="0" y="3702556"/>
          <a:ext cx="8427780" cy="1234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Takeaway: When the dominant estate improves an easement, absent an agreement otherwise, they incur a duty to maintain and repair those improvements.</a:t>
          </a:r>
        </a:p>
      </dsp:txBody>
      <dsp:txXfrm>
        <a:off x="0" y="3702556"/>
        <a:ext cx="8427780" cy="12341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6911-FC13-45E6-81AE-2E8C020C7EB0}">
      <dsp:nvSpPr>
        <dsp:cNvPr id="0" name=""/>
        <dsp:cNvSpPr/>
      </dsp:nvSpPr>
      <dsp:spPr>
        <a:xfrm>
          <a:off x="889932" y="277500"/>
          <a:ext cx="688974" cy="6889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561E30-0D75-4340-9456-BD370766530B}">
      <dsp:nvSpPr>
        <dsp:cNvPr id="0" name=""/>
        <dsp:cNvSpPr/>
      </dsp:nvSpPr>
      <dsp:spPr>
        <a:xfrm>
          <a:off x="468892" y="1207876"/>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baseline="0"/>
            <a:t>Conservation easements</a:t>
          </a:r>
          <a:endParaRPr lang="en-US" sz="2100" kern="1200"/>
        </a:p>
      </dsp:txBody>
      <dsp:txXfrm>
        <a:off x="468892" y="1207876"/>
        <a:ext cx="1531054" cy="612421"/>
      </dsp:txXfrm>
    </dsp:sp>
    <dsp:sp modelId="{0AD50E27-5F58-478E-97DB-0C42B00166BF}">
      <dsp:nvSpPr>
        <dsp:cNvPr id="0" name=""/>
        <dsp:cNvSpPr/>
      </dsp:nvSpPr>
      <dsp:spPr>
        <a:xfrm>
          <a:off x="2688921" y="277500"/>
          <a:ext cx="688974" cy="6889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C0CDE3-5A74-4A59-AE2B-74D0846D95EE}">
      <dsp:nvSpPr>
        <dsp:cNvPr id="0" name=""/>
        <dsp:cNvSpPr/>
      </dsp:nvSpPr>
      <dsp:spPr>
        <a:xfrm>
          <a:off x="2267881" y="1207876"/>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baseline="0"/>
            <a:t>Governmental interests</a:t>
          </a:r>
          <a:endParaRPr lang="en-US" sz="2100" kern="1200"/>
        </a:p>
      </dsp:txBody>
      <dsp:txXfrm>
        <a:off x="2267881" y="1207876"/>
        <a:ext cx="1531054" cy="612421"/>
      </dsp:txXfrm>
    </dsp:sp>
    <dsp:sp modelId="{9BC808FD-8188-47F6-9C97-BC2B1365A562}">
      <dsp:nvSpPr>
        <dsp:cNvPr id="0" name=""/>
        <dsp:cNvSpPr/>
      </dsp:nvSpPr>
      <dsp:spPr>
        <a:xfrm>
          <a:off x="4487910" y="277500"/>
          <a:ext cx="688974" cy="6889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60F4DE-5A06-4E70-8757-676B9A2DF85F}">
      <dsp:nvSpPr>
        <dsp:cNvPr id="0" name=""/>
        <dsp:cNvSpPr/>
      </dsp:nvSpPr>
      <dsp:spPr>
        <a:xfrm>
          <a:off x="4066870" y="1207876"/>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baseline="0"/>
            <a:t>Utility interests</a:t>
          </a:r>
          <a:endParaRPr lang="en-US" sz="2100" kern="1200"/>
        </a:p>
      </dsp:txBody>
      <dsp:txXfrm>
        <a:off x="4066870" y="1207876"/>
        <a:ext cx="1531054" cy="612421"/>
      </dsp:txXfrm>
    </dsp:sp>
    <dsp:sp modelId="{15289C4F-1F33-4718-8F54-27ABEA45EBFF}">
      <dsp:nvSpPr>
        <dsp:cNvPr id="0" name=""/>
        <dsp:cNvSpPr/>
      </dsp:nvSpPr>
      <dsp:spPr>
        <a:xfrm>
          <a:off x="2688921" y="2203061"/>
          <a:ext cx="688974" cy="6889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A04D3A-EA42-4EC9-94B4-7FC34733549A}">
      <dsp:nvSpPr>
        <dsp:cNvPr id="0" name=""/>
        <dsp:cNvSpPr/>
      </dsp:nvSpPr>
      <dsp:spPr>
        <a:xfrm>
          <a:off x="2267881" y="3133438"/>
          <a:ext cx="1531054" cy="61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baseline="0"/>
            <a:t>And…. </a:t>
          </a:r>
          <a:endParaRPr lang="en-US" sz="2100" kern="1200"/>
        </a:p>
      </dsp:txBody>
      <dsp:txXfrm>
        <a:off x="2267881" y="3133438"/>
        <a:ext cx="1531054" cy="61242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F0FA2-A80E-4CA1-89A6-8FB137A59776}">
      <dsp:nvSpPr>
        <dsp:cNvPr id="0" name=""/>
        <dsp:cNvSpPr/>
      </dsp:nvSpPr>
      <dsp:spPr>
        <a:xfrm>
          <a:off x="0" y="48538"/>
          <a:ext cx="105156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Parties to the easement (servient and dominant estates)</a:t>
          </a:r>
          <a:endParaRPr lang="en-US" sz="2300" kern="1200"/>
        </a:p>
      </dsp:txBody>
      <dsp:txXfrm>
        <a:off x="26930" y="75468"/>
        <a:ext cx="10461740" cy="497795"/>
      </dsp:txXfrm>
    </dsp:sp>
    <dsp:sp modelId="{16FCAC78-5120-4FDA-BD3E-5FD7E1733AF3}">
      <dsp:nvSpPr>
        <dsp:cNvPr id="0" name=""/>
        <dsp:cNvSpPr/>
      </dsp:nvSpPr>
      <dsp:spPr>
        <a:xfrm>
          <a:off x="0" y="600193"/>
          <a:ext cx="105156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Successors and assigns</a:t>
          </a:r>
        </a:p>
        <a:p>
          <a:pPr marL="171450" lvl="1" indent="-171450" algn="l" defTabSz="800100">
            <a:lnSpc>
              <a:spcPct val="90000"/>
            </a:lnSpc>
            <a:spcBef>
              <a:spcPct val="0"/>
            </a:spcBef>
            <a:spcAft>
              <a:spcPct val="20000"/>
            </a:spcAft>
            <a:buChar char="•"/>
          </a:pPr>
          <a:r>
            <a:rPr lang="en-US" sz="1800" kern="1200"/>
            <a:t>Guests, contractors, etc.</a:t>
          </a:r>
        </a:p>
      </dsp:txBody>
      <dsp:txXfrm>
        <a:off x="0" y="600193"/>
        <a:ext cx="10515600" cy="618930"/>
      </dsp:txXfrm>
    </dsp:sp>
    <dsp:sp modelId="{BE1BC15C-2548-48C3-A2C9-D0864D3A556E}">
      <dsp:nvSpPr>
        <dsp:cNvPr id="0" name=""/>
        <dsp:cNvSpPr/>
      </dsp:nvSpPr>
      <dsp:spPr>
        <a:xfrm>
          <a:off x="0" y="1219123"/>
          <a:ext cx="105156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Identification of burdened and benefitted parcels.  </a:t>
          </a:r>
          <a:endParaRPr lang="en-US" sz="2300" kern="1200"/>
        </a:p>
      </dsp:txBody>
      <dsp:txXfrm>
        <a:off x="26930" y="1246053"/>
        <a:ext cx="10461740" cy="497795"/>
      </dsp:txXfrm>
    </dsp:sp>
    <dsp:sp modelId="{C7318AA8-E28C-40E5-83ED-9376982073A1}">
      <dsp:nvSpPr>
        <dsp:cNvPr id="0" name=""/>
        <dsp:cNvSpPr/>
      </dsp:nvSpPr>
      <dsp:spPr>
        <a:xfrm>
          <a:off x="0" y="1770779"/>
          <a:ext cx="105156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Access to additional land in the future</a:t>
          </a:r>
        </a:p>
        <a:p>
          <a:pPr marL="171450" lvl="1" indent="-171450" algn="l" defTabSz="800100">
            <a:lnSpc>
              <a:spcPct val="90000"/>
            </a:lnSpc>
            <a:spcBef>
              <a:spcPct val="0"/>
            </a:spcBef>
            <a:spcAft>
              <a:spcPct val="20000"/>
            </a:spcAft>
            <a:buChar char="•"/>
          </a:pPr>
          <a:r>
            <a:rPr lang="en-US" sz="1800" kern="1200"/>
            <a:t>What if the land is subdivided</a:t>
          </a:r>
        </a:p>
      </dsp:txBody>
      <dsp:txXfrm>
        <a:off x="0" y="1770779"/>
        <a:ext cx="10515600" cy="618930"/>
      </dsp:txXfrm>
    </dsp:sp>
    <dsp:sp modelId="{B3F62863-0F19-4CB8-B3E0-0AE51B7908D0}">
      <dsp:nvSpPr>
        <dsp:cNvPr id="0" name=""/>
        <dsp:cNvSpPr/>
      </dsp:nvSpPr>
      <dsp:spPr>
        <a:xfrm>
          <a:off x="0" y="2389709"/>
          <a:ext cx="105156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Easement location</a:t>
          </a:r>
          <a:endParaRPr lang="en-US" sz="2300" kern="1200"/>
        </a:p>
      </dsp:txBody>
      <dsp:txXfrm>
        <a:off x="26930" y="2416639"/>
        <a:ext cx="10461740" cy="497795"/>
      </dsp:txXfrm>
    </dsp:sp>
    <dsp:sp modelId="{4D5C9A36-C9FF-4AD1-9A62-5C29DE49F65B}">
      <dsp:nvSpPr>
        <dsp:cNvPr id="0" name=""/>
        <dsp:cNvSpPr/>
      </dsp:nvSpPr>
      <dsp:spPr>
        <a:xfrm>
          <a:off x="0" y="2941363"/>
          <a:ext cx="10515600"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Metes and bounds description</a:t>
          </a:r>
        </a:p>
        <a:p>
          <a:pPr marL="171450" lvl="1" indent="-171450" algn="l" defTabSz="800100">
            <a:lnSpc>
              <a:spcPct val="90000"/>
            </a:lnSpc>
            <a:spcBef>
              <a:spcPct val="0"/>
            </a:spcBef>
            <a:spcAft>
              <a:spcPct val="20000"/>
            </a:spcAft>
            <a:buChar char="•"/>
          </a:pPr>
          <a:r>
            <a:rPr lang="en-US" sz="1800" kern="1200" dirty="0"/>
            <a:t>“Existing road”</a:t>
          </a:r>
        </a:p>
        <a:p>
          <a:pPr marL="171450" lvl="1" indent="-171450" algn="l" defTabSz="800100">
            <a:lnSpc>
              <a:spcPct val="90000"/>
            </a:lnSpc>
            <a:spcBef>
              <a:spcPct val="0"/>
            </a:spcBef>
            <a:spcAft>
              <a:spcPct val="20000"/>
            </a:spcAft>
            <a:buChar char="•"/>
          </a:pPr>
          <a:r>
            <a:rPr lang="en-US" sz="1800" kern="1200" dirty="0"/>
            <a:t>Convenient location</a:t>
          </a:r>
        </a:p>
        <a:p>
          <a:pPr marL="171450" lvl="1" indent="-171450" algn="l" defTabSz="800100">
            <a:lnSpc>
              <a:spcPct val="90000"/>
            </a:lnSpc>
            <a:spcBef>
              <a:spcPct val="0"/>
            </a:spcBef>
            <a:spcAft>
              <a:spcPct val="20000"/>
            </a:spcAft>
            <a:buChar char="•"/>
          </a:pPr>
          <a:r>
            <a:rPr lang="en-US" sz="1800" kern="1200" dirty="0"/>
            <a:t>Relocation</a:t>
          </a:r>
        </a:p>
      </dsp:txBody>
      <dsp:txXfrm>
        <a:off x="0" y="2941363"/>
        <a:ext cx="10515600" cy="123786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163C7-8A82-4298-B136-08239659F12F}">
      <dsp:nvSpPr>
        <dsp:cNvPr id="0" name=""/>
        <dsp:cNvSpPr/>
      </dsp:nvSpPr>
      <dsp:spPr>
        <a:xfrm>
          <a:off x="0" y="17781"/>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Purpose of the easement</a:t>
          </a:r>
          <a:endParaRPr lang="en-US" sz="2000" kern="1200" dirty="0"/>
        </a:p>
      </dsp:txBody>
      <dsp:txXfrm>
        <a:off x="23417" y="41198"/>
        <a:ext cx="10468766" cy="432866"/>
      </dsp:txXfrm>
    </dsp:sp>
    <dsp:sp modelId="{5745DD69-54D4-4024-A35B-41B23778E1FB}">
      <dsp:nvSpPr>
        <dsp:cNvPr id="0" name=""/>
        <dsp:cNvSpPr/>
      </dsp:nvSpPr>
      <dsp:spPr>
        <a:xfrm>
          <a:off x="0" y="497481"/>
          <a:ext cx="10515600"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Ingress and egress v. access</a:t>
          </a:r>
        </a:p>
        <a:p>
          <a:pPr marL="171450" lvl="1" indent="-171450" algn="l" defTabSz="711200">
            <a:lnSpc>
              <a:spcPct val="90000"/>
            </a:lnSpc>
            <a:spcBef>
              <a:spcPct val="0"/>
            </a:spcBef>
            <a:spcAft>
              <a:spcPct val="20000"/>
            </a:spcAft>
            <a:buChar char="•"/>
          </a:pPr>
          <a:r>
            <a:rPr lang="en-US" sz="1600" kern="1200" dirty="0"/>
            <a:t>Are utilities included?</a:t>
          </a:r>
        </a:p>
        <a:p>
          <a:pPr marL="171450" lvl="1" indent="-171450" algn="l" defTabSz="711200">
            <a:lnSpc>
              <a:spcPct val="90000"/>
            </a:lnSpc>
            <a:spcBef>
              <a:spcPct val="0"/>
            </a:spcBef>
            <a:spcAft>
              <a:spcPct val="20000"/>
            </a:spcAft>
            <a:buChar char="•"/>
          </a:pPr>
          <a:r>
            <a:rPr lang="en-US" sz="1600" kern="1200" dirty="0"/>
            <a:t>Residential v. development v. retail</a:t>
          </a:r>
        </a:p>
      </dsp:txBody>
      <dsp:txXfrm>
        <a:off x="0" y="497481"/>
        <a:ext cx="10515600" cy="828000"/>
      </dsp:txXfrm>
    </dsp:sp>
    <dsp:sp modelId="{55CF0FA2-A80E-4CA1-89A6-8FB137A59776}">
      <dsp:nvSpPr>
        <dsp:cNvPr id="0" name=""/>
        <dsp:cNvSpPr/>
      </dsp:nvSpPr>
      <dsp:spPr>
        <a:xfrm>
          <a:off x="0" y="1325481"/>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Right to improve and duty to maintain</a:t>
          </a:r>
          <a:endParaRPr lang="en-US" sz="2000" kern="1200" dirty="0"/>
        </a:p>
      </dsp:txBody>
      <dsp:txXfrm>
        <a:off x="23417" y="1348898"/>
        <a:ext cx="10468766" cy="432866"/>
      </dsp:txXfrm>
    </dsp:sp>
    <dsp:sp modelId="{16FCAC78-5120-4FDA-BD3E-5FD7E1733AF3}">
      <dsp:nvSpPr>
        <dsp:cNvPr id="0" name=""/>
        <dsp:cNvSpPr/>
      </dsp:nvSpPr>
      <dsp:spPr>
        <a:xfrm>
          <a:off x="0" y="1805181"/>
          <a:ext cx="10515600" cy="1097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Who can improve?</a:t>
          </a:r>
        </a:p>
        <a:p>
          <a:pPr marL="171450" lvl="1" indent="-171450" algn="l" defTabSz="711200">
            <a:lnSpc>
              <a:spcPct val="90000"/>
            </a:lnSpc>
            <a:spcBef>
              <a:spcPct val="0"/>
            </a:spcBef>
            <a:spcAft>
              <a:spcPct val="20000"/>
            </a:spcAft>
            <a:buChar char="•"/>
          </a:pPr>
          <a:r>
            <a:rPr lang="en-US" sz="1600" kern="1200" dirty="0"/>
            <a:t>How are costs imposed – allocated, no obligation or fixed duty</a:t>
          </a:r>
        </a:p>
        <a:p>
          <a:pPr marL="171450" lvl="1" indent="-171450" algn="l" defTabSz="711200">
            <a:lnSpc>
              <a:spcPct val="90000"/>
            </a:lnSpc>
            <a:spcBef>
              <a:spcPct val="0"/>
            </a:spcBef>
            <a:spcAft>
              <a:spcPct val="20000"/>
            </a:spcAft>
            <a:buChar char="•"/>
          </a:pPr>
          <a:r>
            <a:rPr lang="en-US" sz="1600" kern="1200" dirty="0"/>
            <a:t>Scope of required maintenance and allowed improvements</a:t>
          </a:r>
        </a:p>
        <a:p>
          <a:pPr marL="171450" lvl="1" indent="-171450" algn="l" defTabSz="711200">
            <a:lnSpc>
              <a:spcPct val="90000"/>
            </a:lnSpc>
            <a:spcBef>
              <a:spcPct val="0"/>
            </a:spcBef>
            <a:spcAft>
              <a:spcPct val="20000"/>
            </a:spcAft>
            <a:buChar char="•"/>
          </a:pPr>
          <a:r>
            <a:rPr lang="en-US" sz="1600" kern="1200" dirty="0"/>
            <a:t>Are gates allowed?</a:t>
          </a:r>
        </a:p>
      </dsp:txBody>
      <dsp:txXfrm>
        <a:off x="0" y="1805181"/>
        <a:ext cx="10515600" cy="1097100"/>
      </dsp:txXfrm>
    </dsp:sp>
    <dsp:sp modelId="{BE1BC15C-2548-48C3-A2C9-D0864D3A556E}">
      <dsp:nvSpPr>
        <dsp:cNvPr id="0" name=""/>
        <dsp:cNvSpPr/>
      </dsp:nvSpPr>
      <dsp:spPr>
        <a:xfrm>
          <a:off x="0" y="2902281"/>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Termination</a:t>
          </a:r>
        </a:p>
      </dsp:txBody>
      <dsp:txXfrm>
        <a:off x="23417" y="2925698"/>
        <a:ext cx="10468766" cy="432866"/>
      </dsp:txXfrm>
    </dsp:sp>
    <dsp:sp modelId="{C7318AA8-E28C-40E5-83ED-9376982073A1}">
      <dsp:nvSpPr>
        <dsp:cNvPr id="0" name=""/>
        <dsp:cNvSpPr/>
      </dsp:nvSpPr>
      <dsp:spPr>
        <a:xfrm>
          <a:off x="0" y="3381981"/>
          <a:ext cx="10515600"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Perpetual v. termination date</a:t>
          </a:r>
        </a:p>
        <a:p>
          <a:pPr marL="171450" lvl="1" indent="-171450" algn="l" defTabSz="711200">
            <a:lnSpc>
              <a:spcPct val="90000"/>
            </a:lnSpc>
            <a:spcBef>
              <a:spcPct val="0"/>
            </a:spcBef>
            <a:spcAft>
              <a:spcPct val="20000"/>
            </a:spcAft>
            <a:buChar char="•"/>
          </a:pPr>
          <a:r>
            <a:rPr lang="en-US" sz="1600" kern="1200" dirty="0"/>
            <a:t>Termination if other access is available</a:t>
          </a:r>
        </a:p>
        <a:p>
          <a:pPr marL="171450" lvl="1" indent="-171450" algn="l" defTabSz="711200">
            <a:lnSpc>
              <a:spcPct val="90000"/>
            </a:lnSpc>
            <a:spcBef>
              <a:spcPct val="0"/>
            </a:spcBef>
            <a:spcAft>
              <a:spcPct val="20000"/>
            </a:spcAft>
            <a:buChar char="•"/>
          </a:pPr>
          <a:r>
            <a:rPr lang="en-US" sz="1600" kern="1200" dirty="0"/>
            <a:t>Triggered by condition</a:t>
          </a:r>
        </a:p>
      </dsp:txBody>
      <dsp:txXfrm>
        <a:off x="0" y="3381981"/>
        <a:ext cx="10515600" cy="82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E7534-5F58-4BDF-A4AB-5A87BDCCA586}">
      <dsp:nvSpPr>
        <dsp:cNvPr id="0" name=""/>
        <dsp:cNvSpPr/>
      </dsp:nvSpPr>
      <dsp:spPr>
        <a:xfrm>
          <a:off x="48" y="9548"/>
          <a:ext cx="4652664" cy="1296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182880" rIns="320040" bIns="182880" numCol="1" spcCol="1270" anchor="ctr" anchorCtr="0">
          <a:noAutofit/>
        </a:bodyPr>
        <a:lstStyle/>
        <a:p>
          <a:pPr marL="0" lvl="0" indent="0" algn="ctr" defTabSz="2000250">
            <a:lnSpc>
              <a:spcPct val="90000"/>
            </a:lnSpc>
            <a:spcBef>
              <a:spcPct val="0"/>
            </a:spcBef>
            <a:spcAft>
              <a:spcPct val="35000"/>
            </a:spcAft>
            <a:buNone/>
          </a:pPr>
          <a:r>
            <a:rPr lang="en-US" sz="4500" kern="1200" dirty="0"/>
            <a:t>Appurtenant</a:t>
          </a:r>
        </a:p>
      </dsp:txBody>
      <dsp:txXfrm>
        <a:off x="48" y="9548"/>
        <a:ext cx="4652664" cy="1296000"/>
      </dsp:txXfrm>
    </dsp:sp>
    <dsp:sp modelId="{F71A10CA-7A00-4ADC-8157-6F178173B89E}">
      <dsp:nvSpPr>
        <dsp:cNvPr id="0" name=""/>
        <dsp:cNvSpPr/>
      </dsp:nvSpPr>
      <dsp:spPr>
        <a:xfrm>
          <a:off x="2" y="1279843"/>
          <a:ext cx="4652664" cy="336835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Easement “runs with the land”</a:t>
          </a: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Dominant and servient estates = benefitted and burdened property.</a:t>
          </a:r>
          <a:endParaRPr lang="en-US" sz="2000" kern="1200" dirty="0"/>
        </a:p>
      </dsp:txBody>
      <dsp:txXfrm>
        <a:off x="2" y="1279843"/>
        <a:ext cx="4652664" cy="3368356"/>
      </dsp:txXfrm>
    </dsp:sp>
    <dsp:sp modelId="{6E39E37C-BE63-4B2E-B9CD-F1D29CECBBE9}">
      <dsp:nvSpPr>
        <dsp:cNvPr id="0" name=""/>
        <dsp:cNvSpPr/>
      </dsp:nvSpPr>
      <dsp:spPr>
        <a:xfrm>
          <a:off x="5304086" y="27175"/>
          <a:ext cx="4652664" cy="1296000"/>
        </a:xfrm>
        <a:prstGeom prst="rect">
          <a:avLst/>
        </a:prstGeom>
        <a:solidFill>
          <a:schemeClr val="accent4">
            <a:hueOff val="-11197749"/>
            <a:satOff val="5260"/>
            <a:lumOff val="1959"/>
            <a:alphaOff val="0"/>
          </a:schemeClr>
        </a:solidFill>
        <a:ln w="12700" cap="flat" cmpd="sng" algn="ctr">
          <a:solidFill>
            <a:schemeClr val="accent4">
              <a:hueOff val="-11197749"/>
              <a:satOff val="5260"/>
              <a:lumOff val="1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182880" rIns="320040" bIns="182880" numCol="1" spcCol="1270" anchor="ctr" anchorCtr="0">
          <a:noAutofit/>
        </a:bodyPr>
        <a:lstStyle/>
        <a:p>
          <a:pPr marL="0" lvl="0" indent="0" algn="ctr" defTabSz="2000250">
            <a:lnSpc>
              <a:spcPct val="90000"/>
            </a:lnSpc>
            <a:spcBef>
              <a:spcPct val="0"/>
            </a:spcBef>
            <a:spcAft>
              <a:spcPct val="35000"/>
            </a:spcAft>
            <a:buNone/>
          </a:pPr>
          <a:r>
            <a:rPr lang="en-US" sz="4500" kern="1200" dirty="0"/>
            <a:t>In Gross</a:t>
          </a:r>
        </a:p>
      </dsp:txBody>
      <dsp:txXfrm>
        <a:off x="5304086" y="27175"/>
        <a:ext cx="4652664" cy="1296000"/>
      </dsp:txXfrm>
    </dsp:sp>
    <dsp:sp modelId="{C10B349D-4843-4BBC-92E3-8B4FB3E45B30}">
      <dsp:nvSpPr>
        <dsp:cNvPr id="0" name=""/>
        <dsp:cNvSpPr/>
      </dsp:nvSpPr>
      <dsp:spPr>
        <a:xfrm>
          <a:off x="5304133" y="1323175"/>
          <a:ext cx="4652664" cy="3297848"/>
        </a:xfrm>
        <a:prstGeom prst="rect">
          <a:avLst/>
        </a:prstGeom>
        <a:solidFill>
          <a:schemeClr val="accent4">
            <a:tint val="40000"/>
            <a:alpha val="90000"/>
            <a:hueOff val="-12496376"/>
            <a:satOff val="6806"/>
            <a:lumOff val="753"/>
            <a:alphaOff val="0"/>
          </a:schemeClr>
        </a:solidFill>
        <a:ln w="12700" cap="flat" cmpd="sng" algn="ctr">
          <a:solidFill>
            <a:schemeClr val="accent4">
              <a:tint val="40000"/>
              <a:alpha val="90000"/>
              <a:hueOff val="-12496376"/>
              <a:satOff val="6806"/>
              <a:lumOff val="7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Benefits the holder of the easement personally, as opposed to a particular piece of property. </a:t>
          </a:r>
          <a:endParaRPr lang="en-US" sz="1800" kern="1200" dirty="0"/>
        </a:p>
        <a:p>
          <a:pPr marL="171450" lvl="1" indent="-171450" algn="l" defTabSz="800100">
            <a:lnSpc>
              <a:spcPct val="90000"/>
            </a:lnSpc>
            <a:spcBef>
              <a:spcPct val="0"/>
            </a:spcBef>
            <a:spcAft>
              <a:spcPct val="15000"/>
            </a:spcAft>
            <a:buChar char="•"/>
          </a:pPr>
          <a:endParaRPr lang="en-US" sz="1800" kern="1200" dirty="0"/>
        </a:p>
        <a:p>
          <a:pPr marL="228600" lvl="1" indent="-228600" algn="l" defTabSz="889000">
            <a:lnSpc>
              <a:spcPct val="90000"/>
            </a:lnSpc>
            <a:spcBef>
              <a:spcPct val="0"/>
            </a:spcBef>
            <a:spcAft>
              <a:spcPct val="15000"/>
            </a:spcAft>
            <a:buChar char="•"/>
          </a:pPr>
          <a:r>
            <a:rPr lang="en-US" sz="2000" kern="1200"/>
            <a:t>No “dominant estate.”</a:t>
          </a:r>
          <a:endParaRPr lang="en-US" sz="1800" kern="1200" dirty="0"/>
        </a:p>
        <a:p>
          <a:pPr marL="171450" lvl="1" indent="-171450" algn="l" defTabSz="800100">
            <a:lnSpc>
              <a:spcPct val="90000"/>
            </a:lnSpc>
            <a:spcBef>
              <a:spcPct val="0"/>
            </a:spcBef>
            <a:spcAft>
              <a:spcPct val="15000"/>
            </a:spcAft>
            <a:buChar char="•"/>
          </a:pPr>
          <a:endParaRPr lang="en-US" sz="1800" kern="1200" dirty="0"/>
        </a:p>
        <a:p>
          <a:pPr marL="228600" lvl="1" indent="-228600" algn="l" defTabSz="889000">
            <a:lnSpc>
              <a:spcPct val="90000"/>
            </a:lnSpc>
            <a:spcBef>
              <a:spcPct val="0"/>
            </a:spcBef>
            <a:spcAft>
              <a:spcPct val="15000"/>
            </a:spcAft>
            <a:buChar char="•"/>
          </a:pPr>
          <a:r>
            <a:rPr lang="en-US" sz="2000" kern="1200">
              <a:solidFill>
                <a:srgbClr val="000000">
                  <a:hueOff val="0"/>
                  <a:satOff val="0"/>
                  <a:lumOff val="0"/>
                  <a:alphaOff val="0"/>
                </a:srgbClr>
              </a:solidFill>
              <a:latin typeface="Calibri" panose="020F0502020204030204"/>
              <a:ea typeface="+mn-ea"/>
              <a:cs typeface="+mn-cs"/>
            </a:rPr>
            <a:t>Presumption</a:t>
          </a:r>
          <a:r>
            <a:rPr lang="en-US" sz="1800" kern="1200"/>
            <a:t> </a:t>
          </a:r>
          <a:r>
            <a:rPr lang="en-US" sz="2000" kern="1200">
              <a:solidFill>
                <a:srgbClr val="000000">
                  <a:hueOff val="0"/>
                  <a:satOff val="0"/>
                  <a:lumOff val="0"/>
                  <a:alphaOff val="0"/>
                </a:srgbClr>
              </a:solidFill>
              <a:latin typeface="Calibri" panose="020F0502020204030204"/>
              <a:ea typeface="+mn-ea"/>
              <a:cs typeface="+mn-cs"/>
            </a:rPr>
            <a:t>of assignability unless otherwise stated</a:t>
          </a:r>
          <a:endParaRPr lang="en-US" sz="2000" kern="1200" dirty="0">
            <a:solidFill>
              <a:srgbClr val="000000">
                <a:hueOff val="0"/>
                <a:satOff val="0"/>
                <a:lumOff val="0"/>
                <a:alphaOff val="0"/>
              </a:srgbClr>
            </a:solidFill>
            <a:latin typeface="Calibri" panose="020F0502020204030204"/>
            <a:ea typeface="+mn-ea"/>
            <a:cs typeface="+mn-cs"/>
          </a:endParaRPr>
        </a:p>
        <a:p>
          <a:pPr marL="171450" lvl="1" indent="-171450" algn="l" defTabSz="800100">
            <a:lnSpc>
              <a:spcPct val="90000"/>
            </a:lnSpc>
            <a:spcBef>
              <a:spcPct val="0"/>
            </a:spcBef>
            <a:spcAft>
              <a:spcPct val="15000"/>
            </a:spcAft>
            <a:buChar char="•"/>
          </a:pPr>
          <a:endParaRPr lang="en-US" sz="1800" kern="1200" dirty="0"/>
        </a:p>
        <a:p>
          <a:pPr marL="228600" lvl="1" indent="-228600" algn="l" defTabSz="889000">
            <a:lnSpc>
              <a:spcPct val="90000"/>
            </a:lnSpc>
            <a:spcBef>
              <a:spcPct val="0"/>
            </a:spcBef>
            <a:spcAft>
              <a:spcPct val="15000"/>
            </a:spcAft>
            <a:buChar char="•"/>
          </a:pPr>
          <a:r>
            <a:rPr lang="en-US" sz="2000" kern="1200"/>
            <a:t>Examples: hunting, lake access, utilities</a:t>
          </a:r>
          <a:endParaRPr lang="en-US" sz="1800" kern="1200" dirty="0"/>
        </a:p>
      </dsp:txBody>
      <dsp:txXfrm>
        <a:off x="5304133" y="1323175"/>
        <a:ext cx="4652664" cy="32978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071A4-CF6D-44CE-B627-B41C76FB7F5E}">
      <dsp:nvSpPr>
        <dsp:cNvPr id="0" name=""/>
        <dsp:cNvSpPr/>
      </dsp:nvSpPr>
      <dsp:spPr>
        <a:xfrm>
          <a:off x="0" y="17070"/>
          <a:ext cx="11229975" cy="88744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baseline="0" dirty="0"/>
            <a:t>Written Grant or reservation</a:t>
          </a:r>
          <a:endParaRPr lang="en-US" sz="3700" kern="1200" dirty="0"/>
        </a:p>
      </dsp:txBody>
      <dsp:txXfrm>
        <a:off x="43321" y="60391"/>
        <a:ext cx="11143333" cy="800803"/>
      </dsp:txXfrm>
    </dsp:sp>
    <dsp:sp modelId="{A2684652-FE56-49CA-95C1-A37DDC3F12A9}">
      <dsp:nvSpPr>
        <dsp:cNvPr id="0" name=""/>
        <dsp:cNvSpPr/>
      </dsp:nvSpPr>
      <dsp:spPr>
        <a:xfrm>
          <a:off x="0" y="1040360"/>
          <a:ext cx="11229975" cy="887445"/>
        </a:xfrm>
        <a:prstGeom prst="roundRect">
          <a:avLst/>
        </a:prstGeom>
        <a:solidFill>
          <a:schemeClr val="accent4">
            <a:hueOff val="-2799437"/>
            <a:satOff val="1315"/>
            <a:lumOff val="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baseline="0" dirty="0"/>
            <a:t>Plat or CSM</a:t>
          </a:r>
          <a:endParaRPr lang="en-US" sz="3700" kern="1200" dirty="0"/>
        </a:p>
      </dsp:txBody>
      <dsp:txXfrm>
        <a:off x="43321" y="1083681"/>
        <a:ext cx="11143333" cy="800803"/>
      </dsp:txXfrm>
    </dsp:sp>
    <dsp:sp modelId="{709762A8-B0CE-4345-85CE-C99DC72F4BC4}">
      <dsp:nvSpPr>
        <dsp:cNvPr id="0" name=""/>
        <dsp:cNvSpPr/>
      </dsp:nvSpPr>
      <dsp:spPr>
        <a:xfrm>
          <a:off x="0" y="2034365"/>
          <a:ext cx="11229975" cy="887445"/>
        </a:xfrm>
        <a:prstGeom prst="roundRect">
          <a:avLst/>
        </a:prstGeom>
        <a:solidFill>
          <a:schemeClr val="accent4">
            <a:hueOff val="-5598875"/>
            <a:satOff val="2630"/>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Prescription</a:t>
          </a:r>
        </a:p>
      </dsp:txBody>
      <dsp:txXfrm>
        <a:off x="43321" y="2077686"/>
        <a:ext cx="11143333" cy="800803"/>
      </dsp:txXfrm>
    </dsp:sp>
    <dsp:sp modelId="{5D3DD485-38FE-4F35-A1DA-FAFD8D25CEB3}">
      <dsp:nvSpPr>
        <dsp:cNvPr id="0" name=""/>
        <dsp:cNvSpPr/>
      </dsp:nvSpPr>
      <dsp:spPr>
        <a:xfrm>
          <a:off x="0" y="3028370"/>
          <a:ext cx="11229975" cy="887445"/>
        </a:xfrm>
        <a:prstGeom prst="roundRect">
          <a:avLst/>
        </a:prstGeom>
        <a:solidFill>
          <a:schemeClr val="accent4">
            <a:hueOff val="-8398312"/>
            <a:satOff val="3945"/>
            <a:lumOff val="14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baseline="0" dirty="0"/>
            <a:t>Necessity</a:t>
          </a:r>
          <a:endParaRPr lang="en-US" sz="3700" kern="1200" dirty="0"/>
        </a:p>
      </dsp:txBody>
      <dsp:txXfrm>
        <a:off x="43321" y="3071691"/>
        <a:ext cx="11143333" cy="800803"/>
      </dsp:txXfrm>
    </dsp:sp>
    <dsp:sp modelId="{62237B01-0501-4D07-A296-8E8B68DCE6E7}">
      <dsp:nvSpPr>
        <dsp:cNvPr id="0" name=""/>
        <dsp:cNvSpPr/>
      </dsp:nvSpPr>
      <dsp:spPr>
        <a:xfrm>
          <a:off x="0" y="4022375"/>
          <a:ext cx="11229975" cy="887445"/>
        </a:xfrm>
        <a:prstGeom prst="roundRect">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baseline="0" dirty="0"/>
            <a:t>Implication</a:t>
          </a:r>
          <a:endParaRPr lang="en-US" sz="3700" kern="1200" dirty="0"/>
        </a:p>
      </dsp:txBody>
      <dsp:txXfrm>
        <a:off x="43321" y="4065696"/>
        <a:ext cx="11143333" cy="8008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526D5-E0E4-46AB-9E34-E3F199FA077C}">
      <dsp:nvSpPr>
        <dsp:cNvPr id="0" name=""/>
        <dsp:cNvSpPr/>
      </dsp:nvSpPr>
      <dsp:spPr>
        <a:xfrm>
          <a:off x="0" y="89109"/>
          <a:ext cx="10515600"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Reservation in conveyance or granted by separate document</a:t>
          </a:r>
          <a:endParaRPr lang="en-US" sz="2300" kern="1200" dirty="0"/>
        </a:p>
      </dsp:txBody>
      <dsp:txXfrm>
        <a:off x="26930" y="116039"/>
        <a:ext cx="10461740" cy="497795"/>
      </dsp:txXfrm>
    </dsp:sp>
    <dsp:sp modelId="{1C66AC85-042B-48B5-8A40-2D7E19BF113A}">
      <dsp:nvSpPr>
        <dsp:cNvPr id="0" name=""/>
        <dsp:cNvSpPr/>
      </dsp:nvSpPr>
      <dsp:spPr>
        <a:xfrm>
          <a:off x="0" y="707004"/>
          <a:ext cx="10515600" cy="55165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Must satisfy statute of frauds (Wis. Stat. § 706.02)</a:t>
          </a:r>
        </a:p>
      </dsp:txBody>
      <dsp:txXfrm>
        <a:off x="26930" y="733934"/>
        <a:ext cx="10461740" cy="497795"/>
      </dsp:txXfrm>
    </dsp:sp>
    <dsp:sp modelId="{0DF2D04C-9FE0-45F9-A4C2-9AA652F55C40}">
      <dsp:nvSpPr>
        <dsp:cNvPr id="0" name=""/>
        <dsp:cNvSpPr/>
      </dsp:nvSpPr>
      <dsp:spPr>
        <a:xfrm>
          <a:off x="0" y="1258659"/>
          <a:ext cx="10515600" cy="1571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Must identify the parties</a:t>
          </a:r>
        </a:p>
        <a:p>
          <a:pPr marL="171450" lvl="1" indent="-171450" algn="l" defTabSz="800100">
            <a:lnSpc>
              <a:spcPct val="90000"/>
            </a:lnSpc>
            <a:spcBef>
              <a:spcPct val="0"/>
            </a:spcBef>
            <a:spcAft>
              <a:spcPct val="20000"/>
            </a:spcAft>
            <a:buChar char="•"/>
          </a:pPr>
          <a:r>
            <a:rPr lang="en-US" sz="1800" kern="1200" dirty="0"/>
            <a:t>Identify the land (both the benefitted and burdened parcels)</a:t>
          </a:r>
        </a:p>
        <a:p>
          <a:pPr marL="171450" lvl="1" indent="-171450" algn="l" defTabSz="800100">
            <a:lnSpc>
              <a:spcPct val="90000"/>
            </a:lnSpc>
            <a:spcBef>
              <a:spcPct val="0"/>
            </a:spcBef>
            <a:spcAft>
              <a:spcPct val="20000"/>
            </a:spcAft>
            <a:buChar char="•"/>
          </a:pPr>
          <a:r>
            <a:rPr lang="en-US" sz="1800" kern="1200" dirty="0"/>
            <a:t>Identify the interest conveyed and the material terms</a:t>
          </a:r>
        </a:p>
        <a:p>
          <a:pPr marL="171450" lvl="1" indent="-171450" algn="l" defTabSz="800100">
            <a:lnSpc>
              <a:spcPct val="90000"/>
            </a:lnSpc>
            <a:spcBef>
              <a:spcPct val="0"/>
            </a:spcBef>
            <a:spcAft>
              <a:spcPct val="20000"/>
            </a:spcAft>
            <a:buChar char="•"/>
          </a:pPr>
          <a:r>
            <a:rPr lang="en-US" sz="1800" kern="1200" dirty="0"/>
            <a:t>Signed by all necessary parties</a:t>
          </a:r>
        </a:p>
        <a:p>
          <a:pPr marL="171450" lvl="1" indent="-171450" algn="l" defTabSz="800100">
            <a:lnSpc>
              <a:spcPct val="90000"/>
            </a:lnSpc>
            <a:spcBef>
              <a:spcPct val="0"/>
            </a:spcBef>
            <a:spcAft>
              <a:spcPct val="20000"/>
            </a:spcAft>
            <a:buChar char="•"/>
          </a:pPr>
          <a:r>
            <a:rPr lang="en-US" sz="1800" kern="1200" dirty="0"/>
            <a:t>Delivered</a:t>
          </a:r>
        </a:p>
      </dsp:txBody>
      <dsp:txXfrm>
        <a:off x="0" y="1258659"/>
        <a:ext cx="10515600" cy="1571130"/>
      </dsp:txXfrm>
    </dsp:sp>
    <dsp:sp modelId="{38271EE0-D220-477B-B176-50B2BBDD06D8}">
      <dsp:nvSpPr>
        <dsp:cNvPr id="0" name=""/>
        <dsp:cNvSpPr/>
      </dsp:nvSpPr>
      <dsp:spPr>
        <a:xfrm>
          <a:off x="0" y="2829789"/>
          <a:ext cx="10515600" cy="55165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Recording is not required, but important for other reasons</a:t>
          </a:r>
        </a:p>
      </dsp:txBody>
      <dsp:txXfrm>
        <a:off x="26930" y="2856719"/>
        <a:ext cx="10461740" cy="497795"/>
      </dsp:txXfrm>
    </dsp:sp>
    <dsp:sp modelId="{DECBD818-3BC8-4D78-8111-5CDC1847C47F}">
      <dsp:nvSpPr>
        <dsp:cNvPr id="0" name=""/>
        <dsp:cNvSpPr/>
      </dsp:nvSpPr>
      <dsp:spPr>
        <a:xfrm>
          <a:off x="0" y="3381444"/>
          <a:ext cx="10515600"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Wis. Stat. § 706.08, non-recorded conveyance is not effective against purchasers for value</a:t>
          </a:r>
        </a:p>
        <a:p>
          <a:pPr marL="171450" lvl="1" indent="-171450" algn="l" defTabSz="800100">
            <a:lnSpc>
              <a:spcPct val="90000"/>
            </a:lnSpc>
            <a:spcBef>
              <a:spcPct val="0"/>
            </a:spcBef>
            <a:spcAft>
              <a:spcPct val="20000"/>
            </a:spcAft>
            <a:buChar char="•"/>
          </a:pPr>
          <a:r>
            <a:rPr lang="en-US" sz="1800" kern="1200" dirty="0"/>
            <a:t>Wis. Stat. § 706.09, purchasers for value who lack notice take estates free of adverse or inconsistent claims.</a:t>
          </a:r>
        </a:p>
      </dsp:txBody>
      <dsp:txXfrm>
        <a:off x="0" y="3381444"/>
        <a:ext cx="10515600" cy="8807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D37CF-6E7E-4C83-BC8B-A5071BB590D5}">
      <dsp:nvSpPr>
        <dsp:cNvPr id="0" name=""/>
        <dsp:cNvSpPr/>
      </dsp:nvSpPr>
      <dsp:spPr>
        <a:xfrm>
          <a:off x="0" y="198419"/>
          <a:ext cx="8128000" cy="14102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Positive or Affirmative Easement - Gives the easement holder the</a:t>
          </a:r>
        </a:p>
        <a:p>
          <a:pPr marL="0" lvl="0" indent="0" algn="l" defTabSz="1022350">
            <a:lnSpc>
              <a:spcPct val="90000"/>
            </a:lnSpc>
            <a:spcBef>
              <a:spcPct val="0"/>
            </a:spcBef>
            <a:spcAft>
              <a:spcPct val="35000"/>
            </a:spcAft>
            <a:buNone/>
          </a:pPr>
          <a:r>
            <a:rPr lang="en-US" sz="2300" kern="1200" dirty="0"/>
            <a:t>right to use the land of another, such as a road or driveway.</a:t>
          </a:r>
        </a:p>
      </dsp:txBody>
      <dsp:txXfrm>
        <a:off x="68843" y="267262"/>
        <a:ext cx="7990314" cy="1272566"/>
      </dsp:txXfrm>
    </dsp:sp>
    <dsp:sp modelId="{48ED3E75-2D03-421D-B147-8DDB1CDDA72B}">
      <dsp:nvSpPr>
        <dsp:cNvPr id="0" name=""/>
        <dsp:cNvSpPr/>
      </dsp:nvSpPr>
      <dsp:spPr>
        <a:xfrm>
          <a:off x="0" y="1676589"/>
          <a:ext cx="8128000" cy="14102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Negative Easement – Allows the holder to prevent the use of the</a:t>
          </a:r>
        </a:p>
        <a:p>
          <a:pPr marL="0" lvl="0" indent="0" algn="l" defTabSz="1022350">
            <a:lnSpc>
              <a:spcPct val="90000"/>
            </a:lnSpc>
            <a:spcBef>
              <a:spcPct val="0"/>
            </a:spcBef>
            <a:spcAft>
              <a:spcPct val="35000"/>
            </a:spcAft>
            <a:buNone/>
          </a:pPr>
          <a:r>
            <a:rPr lang="en-US" sz="2300" kern="1200" dirty="0"/>
            <a:t>property for some stated purpose, or to remove some feature</a:t>
          </a:r>
        </a:p>
      </dsp:txBody>
      <dsp:txXfrm>
        <a:off x="68843" y="1745432"/>
        <a:ext cx="7990314" cy="1272566"/>
      </dsp:txXfrm>
    </dsp:sp>
    <dsp:sp modelId="{30443497-BCEF-4AE3-98C8-AAAA969DCD97}">
      <dsp:nvSpPr>
        <dsp:cNvPr id="0" name=""/>
        <dsp:cNvSpPr/>
      </dsp:nvSpPr>
      <dsp:spPr>
        <a:xfrm>
          <a:off x="0" y="3151403"/>
          <a:ext cx="8128000" cy="14102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Easement by Reservation – When the owner of land conveys the</a:t>
          </a:r>
        </a:p>
        <a:p>
          <a:pPr marL="0" lvl="0" indent="0" algn="l" defTabSz="1022350">
            <a:lnSpc>
              <a:spcPct val="90000"/>
            </a:lnSpc>
            <a:spcBef>
              <a:spcPct val="0"/>
            </a:spcBef>
            <a:spcAft>
              <a:spcPct val="35000"/>
            </a:spcAft>
            <a:buNone/>
          </a:pPr>
          <a:r>
            <a:rPr lang="en-US" sz="2300" kern="1200" dirty="0"/>
            <a:t>property to another but reserves certain rights and privileges for themselves.</a:t>
          </a:r>
        </a:p>
      </dsp:txBody>
      <dsp:txXfrm>
        <a:off x="68843" y="3220246"/>
        <a:ext cx="7990314" cy="1272566"/>
      </dsp:txXfrm>
    </dsp:sp>
    <dsp:sp modelId="{1A851628-7235-4176-B22D-5BD66706283A}">
      <dsp:nvSpPr>
        <dsp:cNvPr id="0" name=""/>
        <dsp:cNvSpPr/>
      </dsp:nvSpPr>
      <dsp:spPr>
        <a:xfrm>
          <a:off x="0" y="4561655"/>
          <a:ext cx="81280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US" sz="1800" kern="1200" dirty="0"/>
        </a:p>
      </dsp:txBody>
      <dsp:txXfrm>
        <a:off x="0" y="4561655"/>
        <a:ext cx="8128000" cy="3808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D37CF-6E7E-4C83-BC8B-A5071BB590D5}">
      <dsp:nvSpPr>
        <dsp:cNvPr id="0" name=""/>
        <dsp:cNvSpPr/>
      </dsp:nvSpPr>
      <dsp:spPr>
        <a:xfrm>
          <a:off x="0" y="573987"/>
          <a:ext cx="8128000" cy="1174753"/>
        </a:xfrm>
        <a:prstGeom prst="roundRect">
          <a:avLst/>
        </a:prstGeom>
        <a:solidFill>
          <a:srgbClr val="0070C0"/>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Wis. Stat. § 236.29(1) – easement may be created in favor of private parties by notations on the face of a plat.  </a:t>
          </a:r>
        </a:p>
      </dsp:txBody>
      <dsp:txXfrm>
        <a:off x="57347" y="631334"/>
        <a:ext cx="8013306" cy="1060059"/>
      </dsp:txXfrm>
    </dsp:sp>
    <dsp:sp modelId="{48ED3E75-2D03-421D-B147-8DDB1CDDA72B}">
      <dsp:nvSpPr>
        <dsp:cNvPr id="0" name=""/>
        <dsp:cNvSpPr/>
      </dsp:nvSpPr>
      <dsp:spPr>
        <a:xfrm>
          <a:off x="0" y="1815820"/>
          <a:ext cx="8128000" cy="1174753"/>
        </a:xfrm>
        <a:prstGeom prst="roundRect">
          <a:avLst/>
        </a:prstGeom>
        <a:solidFill>
          <a:srgbClr val="0070C0"/>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Wis. Stat. § 236.34(1m)(e), easements may be created in favor of private parties by notation on the map. </a:t>
          </a:r>
        </a:p>
      </dsp:txBody>
      <dsp:txXfrm>
        <a:off x="57347" y="1873167"/>
        <a:ext cx="8013306" cy="1060059"/>
      </dsp:txXfrm>
    </dsp:sp>
    <dsp:sp modelId="{30443497-BCEF-4AE3-98C8-AAAA969DCD97}">
      <dsp:nvSpPr>
        <dsp:cNvPr id="0" name=""/>
        <dsp:cNvSpPr/>
      </dsp:nvSpPr>
      <dsp:spPr>
        <a:xfrm>
          <a:off x="0" y="3070730"/>
          <a:ext cx="8128000" cy="1174753"/>
        </a:xfrm>
        <a:prstGeom prst="roundRect">
          <a:avLst/>
        </a:prstGeom>
        <a:solidFill>
          <a:srgbClr val="0070C0"/>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 words "reserve", "the use of" and "privileges" in a plat is indicative of a conveyance of easement rights, not property in fee simple</a:t>
          </a:r>
          <a:r>
            <a:rPr lang="en-US" sz="2100" i="1" kern="1200" dirty="0"/>
            <a:t>. </a:t>
          </a:r>
          <a:r>
            <a:rPr lang="en-US" sz="2100" i="1" kern="1200" dirty="0" err="1"/>
            <a:t>Kapinus</a:t>
          </a:r>
          <a:r>
            <a:rPr lang="en-US" sz="2100" i="1" kern="1200" dirty="0"/>
            <a:t> v. </a:t>
          </a:r>
          <a:r>
            <a:rPr lang="en-US" sz="2100" i="1" kern="1200" dirty="0" err="1"/>
            <a:t>Nartowicz</a:t>
          </a:r>
          <a:r>
            <a:rPr lang="en-US" sz="2100" kern="1200" dirty="0"/>
            <a:t>, 2022 WI APP 39, ¶27, 404 Wisc. 2d 19, 978 N.W.2d 216.</a:t>
          </a:r>
        </a:p>
      </dsp:txBody>
      <dsp:txXfrm>
        <a:off x="57347" y="3128077"/>
        <a:ext cx="8013306" cy="1060059"/>
      </dsp:txXfrm>
    </dsp:sp>
    <dsp:sp modelId="{1A851628-7235-4176-B22D-5BD66706283A}">
      <dsp:nvSpPr>
        <dsp:cNvPr id="0" name=""/>
        <dsp:cNvSpPr/>
      </dsp:nvSpPr>
      <dsp:spPr>
        <a:xfrm>
          <a:off x="0" y="4219207"/>
          <a:ext cx="812800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en-US" sz="1600" kern="1200" dirty="0"/>
        </a:p>
      </dsp:txBody>
      <dsp:txXfrm>
        <a:off x="0" y="4219207"/>
        <a:ext cx="8128000" cy="3477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3F5C1-BD2C-46A6-A264-EFEDC2E0F651}">
      <dsp:nvSpPr>
        <dsp:cNvPr id="0" name=""/>
        <dsp:cNvSpPr/>
      </dsp:nvSpPr>
      <dsp:spPr>
        <a:xfrm>
          <a:off x="0" y="0"/>
          <a:ext cx="9900744" cy="143066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A prescriptive easement arises when property is used adversely for 20 years or more under claim of right.  Use must be hostile, open and notorious, continuous, and uninterrupted. See </a:t>
          </a:r>
          <a:r>
            <a:rPr lang="en-US" sz="1800" b="1" i="1" kern="1200" dirty="0" err="1">
              <a:solidFill>
                <a:schemeClr val="tx1"/>
              </a:solidFill>
            </a:rPr>
            <a:t>Ludke</a:t>
          </a:r>
          <a:r>
            <a:rPr lang="en-US" sz="1800" b="1" i="1" kern="1200" dirty="0">
              <a:solidFill>
                <a:schemeClr val="tx1"/>
              </a:solidFill>
            </a:rPr>
            <a:t> v. Egan</a:t>
          </a:r>
          <a:r>
            <a:rPr lang="en-US" sz="1800" b="1" kern="1200" dirty="0">
              <a:solidFill>
                <a:schemeClr val="tx1"/>
              </a:solidFill>
            </a:rPr>
            <a:t>, 87 Wis.2d 221, 230, 274 N.W.2d 641, 646 (1979). </a:t>
          </a:r>
        </a:p>
      </dsp:txBody>
      <dsp:txXfrm>
        <a:off x="69839" y="69839"/>
        <a:ext cx="9761066" cy="1290988"/>
      </dsp:txXfrm>
    </dsp:sp>
    <dsp:sp modelId="{E6E321E9-84B5-4017-83C3-557862042720}">
      <dsp:nvSpPr>
        <dsp:cNvPr id="0" name=""/>
        <dsp:cNvSpPr/>
      </dsp:nvSpPr>
      <dsp:spPr>
        <a:xfrm>
          <a:off x="0" y="1439185"/>
          <a:ext cx="9900744" cy="1662606"/>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May be applied to enlarge written easement rights.</a:t>
          </a:r>
        </a:p>
        <a:p>
          <a:pPr marL="0" lvl="0" indent="0" algn="l" defTabSz="800100">
            <a:lnSpc>
              <a:spcPct val="90000"/>
            </a:lnSpc>
            <a:spcBef>
              <a:spcPct val="0"/>
            </a:spcBef>
            <a:spcAft>
              <a:spcPct val="35000"/>
            </a:spcAft>
            <a:buNone/>
          </a:pPr>
          <a:r>
            <a:rPr lang="en-US" sz="1800" b="1" kern="1200" dirty="0">
              <a:solidFill>
                <a:schemeClr val="tx1"/>
              </a:solidFill>
            </a:rPr>
            <a:t>	Area of use – 10-foot ROW may become a 20-foot ROW</a:t>
          </a:r>
        </a:p>
        <a:p>
          <a:pPr marL="0" lvl="0" indent="0" algn="l" defTabSz="800100">
            <a:lnSpc>
              <a:spcPct val="90000"/>
            </a:lnSpc>
            <a:spcBef>
              <a:spcPct val="0"/>
            </a:spcBef>
            <a:spcAft>
              <a:spcPct val="35000"/>
            </a:spcAft>
            <a:buNone/>
          </a:pPr>
          <a:r>
            <a:rPr lang="en-US" sz="1800" b="1" kern="1200" dirty="0">
              <a:solidFill>
                <a:schemeClr val="tx1"/>
              </a:solidFill>
            </a:rPr>
            <a:t>	Benefitted Property – access to a single parcel v. access to numerous parcels</a:t>
          </a:r>
        </a:p>
        <a:p>
          <a:pPr marL="0" lvl="0" indent="0" algn="l" defTabSz="800100">
            <a:lnSpc>
              <a:spcPct val="90000"/>
            </a:lnSpc>
            <a:spcBef>
              <a:spcPct val="0"/>
            </a:spcBef>
            <a:spcAft>
              <a:spcPct val="35000"/>
            </a:spcAft>
            <a:buNone/>
          </a:pPr>
          <a:r>
            <a:rPr lang="en-US" sz="1800" b="1" kern="1200" dirty="0">
              <a:solidFill>
                <a:schemeClr val="tx1"/>
              </a:solidFill>
            </a:rPr>
            <a:t>	Purpose of use – access to a single residence v. access to a gas station</a:t>
          </a:r>
        </a:p>
      </dsp:txBody>
      <dsp:txXfrm>
        <a:off x="81162" y="1520347"/>
        <a:ext cx="9738420" cy="1500282"/>
      </dsp:txXfrm>
    </dsp:sp>
    <dsp:sp modelId="{B4100BAC-3E7B-45CF-8FE3-55AE55382E86}">
      <dsp:nvSpPr>
        <dsp:cNvPr id="0" name=""/>
        <dsp:cNvSpPr/>
      </dsp:nvSpPr>
      <dsp:spPr>
        <a:xfrm>
          <a:off x="0" y="3114689"/>
          <a:ext cx="9900744" cy="712128"/>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Governed by the common law and Wis. Stat § 893.28</a:t>
          </a:r>
          <a:r>
            <a:rPr lang="en-US" sz="1600" kern="1200" dirty="0"/>
            <a:t>.</a:t>
          </a:r>
        </a:p>
      </dsp:txBody>
      <dsp:txXfrm>
        <a:off x="34763" y="3149452"/>
        <a:ext cx="9831218" cy="642602"/>
      </dsp:txXfrm>
    </dsp:sp>
    <dsp:sp modelId="{653F5C07-79FC-49E0-A8D9-0C7EAD4A7618}">
      <dsp:nvSpPr>
        <dsp:cNvPr id="0" name=""/>
        <dsp:cNvSpPr/>
      </dsp:nvSpPr>
      <dsp:spPr>
        <a:xfrm>
          <a:off x="0" y="3828782"/>
          <a:ext cx="9900744" cy="143066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Special rules apply for prescriptive utility easements.  See Wis. Stat § 893.28(2). </a:t>
          </a:r>
        </a:p>
        <a:p>
          <a:pPr marL="0" lvl="0" indent="0" algn="l" defTabSz="800100">
            <a:lnSpc>
              <a:spcPct val="90000"/>
            </a:lnSpc>
            <a:spcBef>
              <a:spcPct val="0"/>
            </a:spcBef>
            <a:spcAft>
              <a:spcPct val="35000"/>
            </a:spcAft>
            <a:buNone/>
          </a:pPr>
          <a:r>
            <a:rPr lang="en-US" sz="1800" b="1" kern="1200" dirty="0">
              <a:solidFill>
                <a:schemeClr val="tx1"/>
              </a:solidFill>
            </a:rPr>
            <a:t>	10-year period instead of 20</a:t>
          </a:r>
        </a:p>
        <a:p>
          <a:pPr marL="0" lvl="0" indent="0" algn="l" defTabSz="800100">
            <a:lnSpc>
              <a:spcPct val="90000"/>
            </a:lnSpc>
            <a:spcBef>
              <a:spcPct val="0"/>
            </a:spcBef>
            <a:spcAft>
              <a:spcPct val="35000"/>
            </a:spcAft>
            <a:buNone/>
          </a:pPr>
          <a:r>
            <a:rPr lang="en-US" sz="1800" b="1" kern="1200" dirty="0">
              <a:solidFill>
                <a:schemeClr val="tx1"/>
              </a:solidFill>
            </a:rPr>
            <a:t>	Use may be permissive </a:t>
          </a:r>
        </a:p>
      </dsp:txBody>
      <dsp:txXfrm>
        <a:off x="69839" y="3898621"/>
        <a:ext cx="9761066" cy="12909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60F33-690F-41DF-96B8-1570CE32D88B}">
      <dsp:nvSpPr>
        <dsp:cNvPr id="0" name=""/>
        <dsp:cNvSpPr/>
      </dsp:nvSpPr>
      <dsp:spPr>
        <a:xfrm>
          <a:off x="0" y="21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FC857-43FE-4A32-ACFB-4EA968019913}">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dirty="0"/>
            <a:t>Generally, there is a presumption that use of a way for over 20 years, is adverse.  </a:t>
          </a:r>
          <a:endParaRPr lang="en-US" sz="2900" kern="1200" dirty="0"/>
        </a:p>
      </dsp:txBody>
      <dsp:txXfrm>
        <a:off x="0" y="2124"/>
        <a:ext cx="10515600" cy="1449029"/>
      </dsp:txXfrm>
    </dsp:sp>
    <dsp:sp modelId="{C737D347-673C-4B68-99C8-129935261383}">
      <dsp:nvSpPr>
        <dsp:cNvPr id="0" name=""/>
        <dsp:cNvSpPr/>
      </dsp:nvSpPr>
      <dsp:spPr>
        <a:xfrm>
          <a:off x="0" y="1451154"/>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C99FC-AD4D-481E-A830-0F6427780A6E}">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“The use of a way of necessity is permissive and not adverse”.  </a:t>
          </a:r>
          <a:r>
            <a:rPr lang="en-US" sz="2900" i="1" kern="1200" baseline="0"/>
            <a:t>Bino v. City of Hurley</a:t>
          </a:r>
          <a:r>
            <a:rPr lang="en-US" sz="2900" kern="1200" baseline="0"/>
            <a:t>, 14 Wis.2d 101(1961). </a:t>
          </a:r>
          <a:endParaRPr lang="en-US" sz="2900" kern="1200"/>
        </a:p>
      </dsp:txBody>
      <dsp:txXfrm>
        <a:off x="0" y="1451154"/>
        <a:ext cx="10515600" cy="1449029"/>
      </dsp:txXfrm>
    </dsp:sp>
    <dsp:sp modelId="{1C09A2E3-E96E-4995-BB44-65BE2EDC784E}">
      <dsp:nvSpPr>
        <dsp:cNvPr id="0" name=""/>
        <dsp:cNvSpPr/>
      </dsp:nvSpPr>
      <dsp:spPr>
        <a:xfrm>
          <a:off x="0" y="2900183"/>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987D27-288E-4C79-BA36-B33DB4F17E38}">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Use of a driveway that was split by the lot line, was considered permissive because the use was pursuant to the common consent of both owners.  </a:t>
          </a:r>
          <a:r>
            <a:rPr lang="en-US" sz="2900" i="1" kern="1200" baseline="0"/>
            <a:t>Martin v. Meyer</a:t>
          </a:r>
          <a:r>
            <a:rPr lang="en-US" sz="2900" kern="1200" baseline="0"/>
            <a:t>, 241 Wis. 219 (1942). </a:t>
          </a:r>
          <a:endParaRPr lang="en-US" sz="2900" kern="1200"/>
        </a:p>
      </dsp:txBody>
      <dsp:txXfrm>
        <a:off x="0" y="2900183"/>
        <a:ext cx="10515600" cy="14490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634FE-B8B9-4BDA-85C3-CC189F99BB5C}">
      <dsp:nvSpPr>
        <dsp:cNvPr id="0" name=""/>
        <dsp:cNvSpPr/>
      </dsp:nvSpPr>
      <dsp:spPr>
        <a:xfrm>
          <a:off x="0" y="0"/>
          <a:ext cx="8128000" cy="1220236"/>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Requires proof no access to public roadway.  </a:t>
          </a:r>
        </a:p>
      </dsp:txBody>
      <dsp:txXfrm>
        <a:off x="59567" y="59567"/>
        <a:ext cx="8008866" cy="1101102"/>
      </dsp:txXfrm>
    </dsp:sp>
    <dsp:sp modelId="{AECE9D51-8BE9-428D-B94D-86ED4023828F}">
      <dsp:nvSpPr>
        <dsp:cNvPr id="0" name=""/>
        <dsp:cNvSpPr/>
      </dsp:nvSpPr>
      <dsp:spPr>
        <a:xfrm>
          <a:off x="0" y="1318560"/>
          <a:ext cx="8128000" cy="1220236"/>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Matter of judicial discretion: Court will consider all factors weighing in favor of and against grant of easement by necessity.  </a:t>
          </a:r>
          <a:r>
            <a:rPr lang="en-US" sz="2200" i="1" kern="1200" dirty="0">
              <a:solidFill>
                <a:schemeClr val="tx1"/>
              </a:solidFill>
            </a:rPr>
            <a:t>McCormick v. </a:t>
          </a:r>
          <a:r>
            <a:rPr lang="en-US" sz="2200" i="1" kern="1200" dirty="0" err="1">
              <a:solidFill>
                <a:schemeClr val="tx1"/>
              </a:solidFill>
            </a:rPr>
            <a:t>Schubring</a:t>
          </a:r>
          <a:r>
            <a:rPr lang="en-US" sz="2200" kern="1200" dirty="0">
              <a:solidFill>
                <a:schemeClr val="tx1"/>
              </a:solidFill>
            </a:rPr>
            <a:t>, 2003 WI 149, 267 Wis.2d 141, 672 N.W.2d 63.</a:t>
          </a:r>
        </a:p>
      </dsp:txBody>
      <dsp:txXfrm>
        <a:off x="59567" y="1378127"/>
        <a:ext cx="8008866" cy="1101102"/>
      </dsp:txXfrm>
    </dsp:sp>
    <dsp:sp modelId="{48ED3E75-2D03-421D-B147-8DDB1CDDA72B}">
      <dsp:nvSpPr>
        <dsp:cNvPr id="0" name=""/>
        <dsp:cNvSpPr/>
      </dsp:nvSpPr>
      <dsp:spPr>
        <a:xfrm>
          <a:off x="0" y="2602817"/>
          <a:ext cx="8128000" cy="1220236"/>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Terminates when necessity of easement ceases.  See </a:t>
          </a:r>
          <a:r>
            <a:rPr lang="en-US" sz="2200" i="1" kern="1200" dirty="0">
              <a:solidFill>
                <a:schemeClr val="tx1"/>
              </a:solidFill>
            </a:rPr>
            <a:t>AKG Real Estate, LLC v. </a:t>
          </a:r>
          <a:r>
            <a:rPr lang="en-US" sz="2200" i="1" kern="1200" dirty="0" err="1">
              <a:solidFill>
                <a:schemeClr val="tx1"/>
              </a:solidFill>
            </a:rPr>
            <a:t>Kosterman</a:t>
          </a:r>
          <a:r>
            <a:rPr lang="en-US" sz="2200" kern="1200" dirty="0">
              <a:solidFill>
                <a:schemeClr val="tx1"/>
              </a:solidFill>
            </a:rPr>
            <a:t>, 2006 WI 106, 717 N.W.2d 835.</a:t>
          </a:r>
        </a:p>
      </dsp:txBody>
      <dsp:txXfrm>
        <a:off x="59567" y="2662384"/>
        <a:ext cx="8008866" cy="1101102"/>
      </dsp:txXfrm>
    </dsp:sp>
    <dsp:sp modelId="{30443497-BCEF-4AE3-98C8-AAAA969DCD97}">
      <dsp:nvSpPr>
        <dsp:cNvPr id="0" name=""/>
        <dsp:cNvSpPr/>
      </dsp:nvSpPr>
      <dsp:spPr>
        <a:xfrm>
          <a:off x="0" y="3887495"/>
          <a:ext cx="8128000" cy="1220236"/>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May allow for utilities in addition to ingress and egress. </a:t>
          </a:r>
          <a:r>
            <a:rPr lang="en-US" sz="2200" i="1" kern="1200" dirty="0">
              <a:solidFill>
                <a:schemeClr val="tx1"/>
              </a:solidFill>
            </a:rPr>
            <a:t>Richards v. Land Star Group, </a:t>
          </a:r>
          <a:r>
            <a:rPr lang="en-US" sz="2200" kern="1200" dirty="0">
              <a:solidFill>
                <a:schemeClr val="tx1"/>
              </a:solidFill>
            </a:rPr>
            <a:t>224 Wis. 2d 829 (Wis. Ct. App. 1999). </a:t>
          </a:r>
        </a:p>
      </dsp:txBody>
      <dsp:txXfrm>
        <a:off x="59567" y="3947062"/>
        <a:ext cx="8008866" cy="11011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4AAD26-0F14-DA48-5FD4-B21F070A15EB}"/>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a:extLst>
              <a:ext uri="{FF2B5EF4-FFF2-40B4-BE49-F238E27FC236}">
                <a16:creationId xmlns:a16="http://schemas.microsoft.com/office/drawing/2014/main" id="{A8018C04-ACF9-6B8C-160D-07335061D0F8}"/>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D63A4BDF-4CC2-3F4E-BE8A-F9E5042E83B4}" type="datetimeFigureOut">
              <a:rPr lang="en-US" smtClean="0"/>
              <a:t>5/15/2023</a:t>
            </a:fld>
            <a:endParaRPr lang="en-US"/>
          </a:p>
        </p:txBody>
      </p:sp>
      <p:sp>
        <p:nvSpPr>
          <p:cNvPr id="4" name="Footer Placeholder 3">
            <a:extLst>
              <a:ext uri="{FF2B5EF4-FFF2-40B4-BE49-F238E27FC236}">
                <a16:creationId xmlns:a16="http://schemas.microsoft.com/office/drawing/2014/main" id="{10FB597C-A38A-EACB-67C9-A1874E69A6D8}"/>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A45788-0A4C-E110-086C-8E8C0E2D5C5B}"/>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96DAAC52-AB17-9A4B-AF09-14A391D1ED66}" type="slidenum">
              <a:rPr lang="en-US" smtClean="0"/>
              <a:t>‹#›</a:t>
            </a:fld>
            <a:endParaRPr lang="en-US"/>
          </a:p>
        </p:txBody>
      </p:sp>
    </p:spTree>
    <p:extLst>
      <p:ext uri="{BB962C8B-B14F-4D97-AF65-F5344CB8AC3E}">
        <p14:creationId xmlns:p14="http://schemas.microsoft.com/office/powerpoint/2010/main" val="36926341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8CC906B-4AB5-364B-B28C-EAB645B982B3}" type="datetimeFigureOut">
              <a:rPr lang="en-US" smtClean="0"/>
              <a:t>5/15/2023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36ED685-065A-464B-BE9F-666D2415030C}" type="slidenum">
              <a:rPr lang="en-US" smtClean="0"/>
              <a:t>‹#›</a:t>
            </a:fld>
            <a:endParaRPr lang="en-US"/>
          </a:p>
        </p:txBody>
      </p:sp>
    </p:spTree>
    <p:extLst>
      <p:ext uri="{BB962C8B-B14F-4D97-AF65-F5344CB8AC3E}">
        <p14:creationId xmlns:p14="http://schemas.microsoft.com/office/powerpoint/2010/main" val="28259636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2</a:t>
            </a:fld>
            <a:endParaRPr lang="en-US"/>
          </a:p>
        </p:txBody>
      </p:sp>
    </p:spTree>
    <p:extLst>
      <p:ext uri="{BB962C8B-B14F-4D97-AF65-F5344CB8AC3E}">
        <p14:creationId xmlns:p14="http://schemas.microsoft.com/office/powerpoint/2010/main" val="213873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14</a:t>
            </a:fld>
            <a:endParaRPr lang="en-US"/>
          </a:p>
        </p:txBody>
      </p:sp>
    </p:spTree>
    <p:extLst>
      <p:ext uri="{BB962C8B-B14F-4D97-AF65-F5344CB8AC3E}">
        <p14:creationId xmlns:p14="http://schemas.microsoft.com/office/powerpoint/2010/main" val="717323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15</a:t>
            </a:fld>
            <a:endParaRPr lang="en-US"/>
          </a:p>
        </p:txBody>
      </p:sp>
    </p:spTree>
    <p:extLst>
      <p:ext uri="{BB962C8B-B14F-4D97-AF65-F5344CB8AC3E}">
        <p14:creationId xmlns:p14="http://schemas.microsoft.com/office/powerpoint/2010/main" val="2633272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16</a:t>
            </a:fld>
            <a:endParaRPr lang="en-US"/>
          </a:p>
        </p:txBody>
      </p:sp>
    </p:spTree>
    <p:extLst>
      <p:ext uri="{BB962C8B-B14F-4D97-AF65-F5344CB8AC3E}">
        <p14:creationId xmlns:p14="http://schemas.microsoft.com/office/powerpoint/2010/main" val="3588102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17</a:t>
            </a:fld>
            <a:endParaRPr lang="en-US"/>
          </a:p>
        </p:txBody>
      </p:sp>
    </p:spTree>
    <p:extLst>
      <p:ext uri="{BB962C8B-B14F-4D97-AF65-F5344CB8AC3E}">
        <p14:creationId xmlns:p14="http://schemas.microsoft.com/office/powerpoint/2010/main" val="740962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20</a:t>
            </a:fld>
            <a:endParaRPr lang="en-US"/>
          </a:p>
        </p:txBody>
      </p:sp>
    </p:spTree>
    <p:extLst>
      <p:ext uri="{BB962C8B-B14F-4D97-AF65-F5344CB8AC3E}">
        <p14:creationId xmlns:p14="http://schemas.microsoft.com/office/powerpoint/2010/main" val="2326867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21</a:t>
            </a:fld>
            <a:endParaRPr lang="en-US"/>
          </a:p>
        </p:txBody>
      </p:sp>
    </p:spTree>
    <p:extLst>
      <p:ext uri="{BB962C8B-B14F-4D97-AF65-F5344CB8AC3E}">
        <p14:creationId xmlns:p14="http://schemas.microsoft.com/office/powerpoint/2010/main" val="465279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22</a:t>
            </a:fld>
            <a:endParaRPr lang="en-US"/>
          </a:p>
        </p:txBody>
      </p:sp>
    </p:spTree>
    <p:extLst>
      <p:ext uri="{BB962C8B-B14F-4D97-AF65-F5344CB8AC3E}">
        <p14:creationId xmlns:p14="http://schemas.microsoft.com/office/powerpoint/2010/main" val="2883551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23</a:t>
            </a:fld>
            <a:endParaRPr lang="en-US"/>
          </a:p>
        </p:txBody>
      </p:sp>
    </p:spTree>
    <p:extLst>
      <p:ext uri="{BB962C8B-B14F-4D97-AF65-F5344CB8AC3E}">
        <p14:creationId xmlns:p14="http://schemas.microsoft.com/office/powerpoint/2010/main" val="2382826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24</a:t>
            </a:fld>
            <a:endParaRPr lang="en-US"/>
          </a:p>
        </p:txBody>
      </p:sp>
    </p:spTree>
    <p:extLst>
      <p:ext uri="{BB962C8B-B14F-4D97-AF65-F5344CB8AC3E}">
        <p14:creationId xmlns:p14="http://schemas.microsoft.com/office/powerpoint/2010/main" val="2076494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25</a:t>
            </a:fld>
            <a:endParaRPr lang="en-US"/>
          </a:p>
        </p:txBody>
      </p:sp>
    </p:spTree>
    <p:extLst>
      <p:ext uri="{BB962C8B-B14F-4D97-AF65-F5344CB8AC3E}">
        <p14:creationId xmlns:p14="http://schemas.microsoft.com/office/powerpoint/2010/main" val="1903895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3</a:t>
            </a:fld>
            <a:endParaRPr lang="en-US"/>
          </a:p>
        </p:txBody>
      </p:sp>
    </p:spTree>
    <p:extLst>
      <p:ext uri="{BB962C8B-B14F-4D97-AF65-F5344CB8AC3E}">
        <p14:creationId xmlns:p14="http://schemas.microsoft.com/office/powerpoint/2010/main" val="2839275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26</a:t>
            </a:fld>
            <a:endParaRPr lang="en-US"/>
          </a:p>
        </p:txBody>
      </p:sp>
    </p:spTree>
    <p:extLst>
      <p:ext uri="{BB962C8B-B14F-4D97-AF65-F5344CB8AC3E}">
        <p14:creationId xmlns:p14="http://schemas.microsoft.com/office/powerpoint/2010/main" val="4226261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27</a:t>
            </a:fld>
            <a:endParaRPr lang="en-US"/>
          </a:p>
        </p:txBody>
      </p:sp>
    </p:spTree>
    <p:extLst>
      <p:ext uri="{BB962C8B-B14F-4D97-AF65-F5344CB8AC3E}">
        <p14:creationId xmlns:p14="http://schemas.microsoft.com/office/powerpoint/2010/main" val="2854610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28</a:t>
            </a:fld>
            <a:endParaRPr lang="en-US"/>
          </a:p>
        </p:txBody>
      </p:sp>
    </p:spTree>
    <p:extLst>
      <p:ext uri="{BB962C8B-B14F-4D97-AF65-F5344CB8AC3E}">
        <p14:creationId xmlns:p14="http://schemas.microsoft.com/office/powerpoint/2010/main" val="1107240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29</a:t>
            </a:fld>
            <a:endParaRPr lang="en-US"/>
          </a:p>
        </p:txBody>
      </p:sp>
    </p:spTree>
    <p:extLst>
      <p:ext uri="{BB962C8B-B14F-4D97-AF65-F5344CB8AC3E}">
        <p14:creationId xmlns:p14="http://schemas.microsoft.com/office/powerpoint/2010/main" val="4060821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30</a:t>
            </a:fld>
            <a:endParaRPr lang="en-US"/>
          </a:p>
        </p:txBody>
      </p:sp>
    </p:spTree>
    <p:extLst>
      <p:ext uri="{BB962C8B-B14F-4D97-AF65-F5344CB8AC3E}">
        <p14:creationId xmlns:p14="http://schemas.microsoft.com/office/powerpoint/2010/main" val="1108366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35</a:t>
            </a:fld>
            <a:endParaRPr lang="en-US"/>
          </a:p>
        </p:txBody>
      </p:sp>
    </p:spTree>
    <p:extLst>
      <p:ext uri="{BB962C8B-B14F-4D97-AF65-F5344CB8AC3E}">
        <p14:creationId xmlns:p14="http://schemas.microsoft.com/office/powerpoint/2010/main" val="2208478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36</a:t>
            </a:fld>
            <a:endParaRPr lang="en-US"/>
          </a:p>
        </p:txBody>
      </p:sp>
    </p:spTree>
    <p:extLst>
      <p:ext uri="{BB962C8B-B14F-4D97-AF65-F5344CB8AC3E}">
        <p14:creationId xmlns:p14="http://schemas.microsoft.com/office/powerpoint/2010/main" val="3247837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37</a:t>
            </a:fld>
            <a:endParaRPr lang="en-US"/>
          </a:p>
        </p:txBody>
      </p:sp>
    </p:spTree>
    <p:extLst>
      <p:ext uri="{BB962C8B-B14F-4D97-AF65-F5344CB8AC3E}">
        <p14:creationId xmlns:p14="http://schemas.microsoft.com/office/powerpoint/2010/main" val="1889470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4</a:t>
            </a:fld>
            <a:endParaRPr lang="en-US"/>
          </a:p>
        </p:txBody>
      </p:sp>
    </p:spTree>
    <p:extLst>
      <p:ext uri="{BB962C8B-B14F-4D97-AF65-F5344CB8AC3E}">
        <p14:creationId xmlns:p14="http://schemas.microsoft.com/office/powerpoint/2010/main" val="2145906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5</a:t>
            </a:fld>
            <a:endParaRPr lang="en-US"/>
          </a:p>
        </p:txBody>
      </p:sp>
    </p:spTree>
    <p:extLst>
      <p:ext uri="{BB962C8B-B14F-4D97-AF65-F5344CB8AC3E}">
        <p14:creationId xmlns:p14="http://schemas.microsoft.com/office/powerpoint/2010/main" val="110948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7</a:t>
            </a:fld>
            <a:endParaRPr lang="en-US"/>
          </a:p>
        </p:txBody>
      </p:sp>
    </p:spTree>
    <p:extLst>
      <p:ext uri="{BB962C8B-B14F-4D97-AF65-F5344CB8AC3E}">
        <p14:creationId xmlns:p14="http://schemas.microsoft.com/office/powerpoint/2010/main" val="4264756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8</a:t>
            </a:fld>
            <a:endParaRPr lang="en-US"/>
          </a:p>
        </p:txBody>
      </p:sp>
    </p:spTree>
    <p:extLst>
      <p:ext uri="{BB962C8B-B14F-4D97-AF65-F5344CB8AC3E}">
        <p14:creationId xmlns:p14="http://schemas.microsoft.com/office/powerpoint/2010/main" val="80093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10</a:t>
            </a:fld>
            <a:endParaRPr lang="en-US"/>
          </a:p>
        </p:txBody>
      </p:sp>
    </p:spTree>
    <p:extLst>
      <p:ext uri="{BB962C8B-B14F-4D97-AF65-F5344CB8AC3E}">
        <p14:creationId xmlns:p14="http://schemas.microsoft.com/office/powerpoint/2010/main" val="1698933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12</a:t>
            </a:fld>
            <a:endParaRPr lang="en-US"/>
          </a:p>
        </p:txBody>
      </p:sp>
    </p:spTree>
    <p:extLst>
      <p:ext uri="{BB962C8B-B14F-4D97-AF65-F5344CB8AC3E}">
        <p14:creationId xmlns:p14="http://schemas.microsoft.com/office/powerpoint/2010/main" val="3898916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ED685-065A-464B-BE9F-666D2415030C}" type="slidenum">
              <a:rPr lang="en-US" smtClean="0"/>
              <a:t>13</a:t>
            </a:fld>
            <a:endParaRPr lang="en-US"/>
          </a:p>
        </p:txBody>
      </p:sp>
    </p:spTree>
    <p:extLst>
      <p:ext uri="{BB962C8B-B14F-4D97-AF65-F5344CB8AC3E}">
        <p14:creationId xmlns:p14="http://schemas.microsoft.com/office/powerpoint/2010/main" val="168764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969761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5404149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803747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8378390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7644823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4147851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nb-NO"/>
              <a:t>© 2023 Fredrikson &amp; Byron, P.A. </a:t>
            </a:r>
            <a:endParaRPr lang="en-US" dirty="0"/>
          </a:p>
        </p:txBody>
      </p:sp>
      <p:sp>
        <p:nvSpPr>
          <p:cNvPr id="9" name="Slide Number Placeholder 8"/>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2785145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nb-NO"/>
              <a:t>© 2023 Fredrikson &amp; Byron, P.A. </a:t>
            </a:r>
            <a:endParaRPr lang="en-US" dirty="0"/>
          </a:p>
        </p:txBody>
      </p:sp>
      <p:sp>
        <p:nvSpPr>
          <p:cNvPr id="5" name="Slide Number Placeholder 4"/>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8565232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nb-NO"/>
              <a:t>© 2023 Fredrikson &amp; Byron, P.A. </a:t>
            </a:r>
            <a:endParaRPr lang="en-US" dirty="0"/>
          </a:p>
        </p:txBody>
      </p:sp>
      <p:sp>
        <p:nvSpPr>
          <p:cNvPr id="4" name="Slide Number Placeholder 3"/>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7812350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4388367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7470842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11335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613487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3040060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First Slide">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2C13325F-C06E-DC80-16DC-4515B781925D}"/>
              </a:ext>
            </a:extLst>
          </p:cNvPr>
          <p:cNvPicPr>
            <a:picLocks noChangeAspect="1"/>
          </p:cNvPicPr>
          <p:nvPr userDrawn="1"/>
        </p:nvPicPr>
        <p:blipFill>
          <a:blip r:embed="rId2"/>
          <a:stretch>
            <a:fillRect/>
          </a:stretch>
        </p:blipFill>
        <p:spPr>
          <a:xfrm>
            <a:off x="8323221" y="5279288"/>
            <a:ext cx="3202647" cy="1088647"/>
          </a:xfrm>
          <a:prstGeom prst="rect">
            <a:avLst/>
          </a:prstGeom>
        </p:spPr>
      </p:pic>
      <p:sp>
        <p:nvSpPr>
          <p:cNvPr id="6" name="Snip Single Corner Rectangle 5">
            <a:extLst>
              <a:ext uri="{FF2B5EF4-FFF2-40B4-BE49-F238E27FC236}">
                <a16:creationId xmlns:a16="http://schemas.microsoft.com/office/drawing/2014/main" id="{2E22E17B-B533-7CD8-3750-239B4BE6F8C8}"/>
              </a:ext>
            </a:extLst>
          </p:cNvPr>
          <p:cNvSpPr/>
          <p:nvPr userDrawn="1"/>
        </p:nvSpPr>
        <p:spPr>
          <a:xfrm rot="5400000">
            <a:off x="3400951" y="-3406929"/>
            <a:ext cx="5391110" cy="12193015"/>
          </a:xfrm>
          <a:custGeom>
            <a:avLst/>
            <a:gdLst>
              <a:gd name="connsiteX0" fmla="*/ 0 w 4597844"/>
              <a:gd name="connsiteY0" fmla="*/ 0 h 12261583"/>
              <a:gd name="connsiteX1" fmla="*/ 4597844 w 4597844"/>
              <a:gd name="connsiteY1" fmla="*/ 0 h 12261583"/>
              <a:gd name="connsiteX2" fmla="*/ 4597844 w 4597844"/>
              <a:gd name="connsiteY2" fmla="*/ 12261583 h 12261583"/>
              <a:gd name="connsiteX3" fmla="*/ 0 w 4597844"/>
              <a:gd name="connsiteY3" fmla="*/ 12261583 h 12261583"/>
              <a:gd name="connsiteX4" fmla="*/ 0 w 4597844"/>
              <a:gd name="connsiteY4" fmla="*/ 0 h 12261583"/>
              <a:gd name="connsiteX0" fmla="*/ 0 w 4597844"/>
              <a:gd name="connsiteY0" fmla="*/ 3 h 12261586"/>
              <a:gd name="connsiteX1" fmla="*/ 3336935 w 4597844"/>
              <a:gd name="connsiteY1" fmla="*/ 0 h 12261586"/>
              <a:gd name="connsiteX2" fmla="*/ 4597844 w 4597844"/>
              <a:gd name="connsiteY2" fmla="*/ 12261586 h 12261586"/>
              <a:gd name="connsiteX3" fmla="*/ 0 w 4597844"/>
              <a:gd name="connsiteY3" fmla="*/ 12261586 h 12261586"/>
              <a:gd name="connsiteX4" fmla="*/ 0 w 4597844"/>
              <a:gd name="connsiteY4" fmla="*/ 3 h 12261586"/>
              <a:gd name="connsiteX0" fmla="*/ 0 w 4597844"/>
              <a:gd name="connsiteY0" fmla="*/ 5 h 12261588"/>
              <a:gd name="connsiteX1" fmla="*/ 2381416 w 4597844"/>
              <a:gd name="connsiteY1" fmla="*/ 0 h 12261588"/>
              <a:gd name="connsiteX2" fmla="*/ 4597844 w 4597844"/>
              <a:gd name="connsiteY2" fmla="*/ 12261588 h 12261588"/>
              <a:gd name="connsiteX3" fmla="*/ 0 w 4597844"/>
              <a:gd name="connsiteY3" fmla="*/ 12261588 h 12261588"/>
              <a:gd name="connsiteX4" fmla="*/ 0 w 4597844"/>
              <a:gd name="connsiteY4" fmla="*/ 5 h 12261588"/>
              <a:gd name="connsiteX0" fmla="*/ 0 w 4597844"/>
              <a:gd name="connsiteY0" fmla="*/ 11012 h 12272595"/>
              <a:gd name="connsiteX1" fmla="*/ 2807142 w 4597844"/>
              <a:gd name="connsiteY1" fmla="*/ 0 h 12272595"/>
              <a:gd name="connsiteX2" fmla="*/ 4597844 w 4597844"/>
              <a:gd name="connsiteY2" fmla="*/ 12272595 h 12272595"/>
              <a:gd name="connsiteX3" fmla="*/ 0 w 4597844"/>
              <a:gd name="connsiteY3" fmla="*/ 12272595 h 12272595"/>
              <a:gd name="connsiteX4" fmla="*/ 0 w 4597844"/>
              <a:gd name="connsiteY4" fmla="*/ 11012 h 12272595"/>
              <a:gd name="connsiteX0" fmla="*/ 0 w 4602947"/>
              <a:gd name="connsiteY0" fmla="*/ 0 h 12273614"/>
              <a:gd name="connsiteX1" fmla="*/ 2812245 w 4602947"/>
              <a:gd name="connsiteY1" fmla="*/ 1019 h 12273614"/>
              <a:gd name="connsiteX2" fmla="*/ 4602947 w 4602947"/>
              <a:gd name="connsiteY2" fmla="*/ 12273614 h 12273614"/>
              <a:gd name="connsiteX3" fmla="*/ 5103 w 4602947"/>
              <a:gd name="connsiteY3" fmla="*/ 12273614 h 12273614"/>
              <a:gd name="connsiteX4" fmla="*/ 0 w 4602947"/>
              <a:gd name="connsiteY4" fmla="*/ 0 h 1227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947" h="12273614">
                <a:moveTo>
                  <a:pt x="0" y="0"/>
                </a:moveTo>
                <a:lnTo>
                  <a:pt x="2812245" y="1019"/>
                </a:lnTo>
                <a:lnTo>
                  <a:pt x="4602947" y="12273614"/>
                </a:lnTo>
                <a:lnTo>
                  <a:pt x="5103" y="1227361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930AA2-C434-067C-8B6B-7CD35B15C7EB}"/>
              </a:ext>
            </a:extLst>
          </p:cNvPr>
          <p:cNvSpPr>
            <a:spLocks noGrp="1"/>
          </p:cNvSpPr>
          <p:nvPr>
            <p:ph type="title"/>
          </p:nvPr>
        </p:nvSpPr>
        <p:spPr>
          <a:xfrm>
            <a:off x="838199" y="704570"/>
            <a:ext cx="10655301" cy="844171"/>
          </a:xfrm>
        </p:spPr>
        <p:txBody>
          <a:bodyPr lIns="0" tIns="0" rIns="0" bIns="0" anchor="t" anchorCtr="0">
            <a:noAutofit/>
          </a:bodyPr>
          <a:lstStyle>
            <a:lvl1pPr>
              <a:defRPr sz="48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15646152-B3D7-734E-83E8-FA8AA3C6020D}"/>
              </a:ext>
            </a:extLst>
          </p:cNvPr>
          <p:cNvSpPr>
            <a:spLocks noGrp="1"/>
          </p:cNvSpPr>
          <p:nvPr>
            <p:ph type="body" sz="quarter" idx="11"/>
          </p:nvPr>
        </p:nvSpPr>
        <p:spPr>
          <a:xfrm>
            <a:off x="838200" y="1619172"/>
            <a:ext cx="10655300" cy="2591584"/>
          </a:xfrm>
        </p:spPr>
        <p:txBody>
          <a:bodyPr lIns="0" tIns="0" rIns="0" bIns="0">
            <a:noAutofit/>
          </a:bodyPr>
          <a:lstStyle>
            <a:lvl1pPr marL="0" indent="0">
              <a:buFontTx/>
              <a:buNone/>
              <a:defRPr sz="2400">
                <a:solidFill>
                  <a:schemeClr val="bg1"/>
                </a:solidFill>
              </a:defRPr>
            </a:lvl1pPr>
            <a:lvl2pPr marL="0" indent="0">
              <a:spcBef>
                <a:spcPts val="200"/>
              </a:spcBef>
              <a:spcAft>
                <a:spcPts val="200"/>
              </a:spcAft>
              <a:buNone/>
              <a:defRPr sz="22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2" name="Text Placeholder 13">
            <a:extLst>
              <a:ext uri="{FF2B5EF4-FFF2-40B4-BE49-F238E27FC236}">
                <a16:creationId xmlns:a16="http://schemas.microsoft.com/office/drawing/2014/main" id="{088A76BD-825A-A108-343F-1B9F0128FE71}"/>
              </a:ext>
            </a:extLst>
          </p:cNvPr>
          <p:cNvSpPr>
            <a:spLocks noGrp="1"/>
          </p:cNvSpPr>
          <p:nvPr>
            <p:ph type="body" sz="quarter" idx="12" hasCustomPrompt="1"/>
          </p:nvPr>
        </p:nvSpPr>
        <p:spPr>
          <a:xfrm>
            <a:off x="838200" y="4344881"/>
            <a:ext cx="2867953" cy="410116"/>
          </a:xfrm>
        </p:spPr>
        <p:txBody>
          <a:bodyPr lIns="0" tIns="0" rIns="0" bIns="0">
            <a:noAutofit/>
          </a:bodyPr>
          <a:lstStyle>
            <a:lvl1pPr marL="0" indent="0">
              <a:buFontTx/>
              <a:buNone/>
              <a:defRPr sz="1600">
                <a:solidFill>
                  <a:schemeClr val="bg1"/>
                </a:solidFill>
              </a:defRPr>
            </a:lvl1pPr>
            <a:lvl2pPr marL="0" indent="0">
              <a:spcBef>
                <a:spcPts val="200"/>
              </a:spcBef>
              <a:spcAft>
                <a:spcPts val="200"/>
              </a:spcAft>
              <a:buNone/>
              <a:defRPr sz="22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a:t>
            </a:r>
          </a:p>
        </p:txBody>
      </p:sp>
    </p:spTree>
    <p:extLst>
      <p:ext uri="{BB962C8B-B14F-4D97-AF65-F5344CB8AC3E}">
        <p14:creationId xmlns:p14="http://schemas.microsoft.com/office/powerpoint/2010/main" val="39637774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ext Full P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245546"/>
            <a:ext cx="11230466" cy="495668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8885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Half Text and Half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5D791BEF-D385-8E8A-FB5E-37D49270E17F}"/>
              </a:ext>
            </a:extLst>
          </p:cNvPr>
          <p:cNvSpPr>
            <a:spLocks noGrp="1" noChangeAspect="1"/>
          </p:cNvSpPr>
          <p:nvPr>
            <p:ph type="pic" sz="quarter" idx="15"/>
          </p:nvPr>
        </p:nvSpPr>
        <p:spPr>
          <a:xfrm>
            <a:off x="469119" y="1209429"/>
            <a:ext cx="5433891" cy="4967533"/>
          </a:xfrm>
        </p:spPr>
        <p:txBody>
          <a:bodyPr/>
          <a:lstStyle/>
          <a:p>
            <a:r>
              <a:rPr lang="en-US"/>
              <a:t>Click icon to add picture</a:t>
            </a:r>
            <a:endParaRPr lang="en-US" dirty="0"/>
          </a:p>
        </p:txBody>
      </p:sp>
      <p:sp>
        <p:nvSpPr>
          <p:cNvPr id="2" name="Title 1"/>
          <p:cNvSpPr>
            <a:spLocks noGrp="1"/>
          </p:cNvSpPr>
          <p:nvPr>
            <p:ph type="title"/>
          </p:nvPr>
        </p:nvSpPr>
        <p:spPr/>
        <p:txBody>
          <a:bodyPr>
            <a:noAutofit/>
          </a:bodyPr>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a:p>
        </p:txBody>
      </p:sp>
      <p:sp>
        <p:nvSpPr>
          <p:cNvPr id="7" name="Slide Number Placeholder 6"/>
          <p:cNvSpPr>
            <a:spLocks noGrp="1"/>
          </p:cNvSpPr>
          <p:nvPr>
            <p:ph type="sldNum" sz="quarter" idx="12"/>
          </p:nvPr>
        </p:nvSpPr>
        <p:spPr/>
        <p:txBody>
          <a:bodyPr/>
          <a:lstStyle/>
          <a:p>
            <a:fld id="{F5C88E41-CDE9-B949-B49A-208B4D7CAB25}" type="slidenum">
              <a:rPr lang="en-US" smtClean="0"/>
              <a:t>‹#›</a:t>
            </a:fld>
            <a:endParaRPr lang="en-US"/>
          </a:p>
        </p:txBody>
      </p:sp>
      <p:sp>
        <p:nvSpPr>
          <p:cNvPr id="9" name="Content Placeholder 2">
            <a:extLst>
              <a:ext uri="{FF2B5EF4-FFF2-40B4-BE49-F238E27FC236}">
                <a16:creationId xmlns:a16="http://schemas.microsoft.com/office/drawing/2014/main" id="{2C54C16C-F039-DC77-2057-CFAC10C1A8C1}"/>
              </a:ext>
            </a:extLst>
          </p:cNvPr>
          <p:cNvSpPr>
            <a:spLocks noGrp="1"/>
          </p:cNvSpPr>
          <p:nvPr>
            <p:ph sz="half" idx="13"/>
          </p:nvPr>
        </p:nvSpPr>
        <p:spPr>
          <a:xfrm>
            <a:off x="6270977" y="1219200"/>
            <a:ext cx="5433891" cy="4957763"/>
          </a:xfrm>
        </p:spPr>
        <p:txBody>
          <a:bodyPr>
            <a:noAutofit/>
          </a:bodyPr>
          <a:lstStyle>
            <a:lvl1pPr marL="234950" indent="-234950">
              <a:spcBef>
                <a:spcPts val="900"/>
              </a:spcBef>
              <a:spcAft>
                <a:spcPts val="600"/>
              </a:spcAft>
              <a:buFont typeface="Arial" panose="020B0604020202020204" pitchFamily="34" charset="0"/>
              <a:buChar char="•"/>
              <a:tabLst/>
              <a:defRPr/>
            </a:lvl1pPr>
            <a:lvl2pPr marL="460375" indent="-225425">
              <a:spcBef>
                <a:spcPts val="100"/>
              </a:spcBef>
              <a:spcAft>
                <a:spcPts val="100"/>
              </a:spcAft>
              <a:tabLst/>
              <a:defRPr/>
            </a:lvl2pPr>
            <a:lvl3pPr marL="695325" indent="-223838">
              <a:spcBef>
                <a:spcPts val="100"/>
              </a:spcBef>
              <a:spcAft>
                <a:spcPts val="100"/>
              </a:spcAft>
              <a:tabLst/>
              <a:defRPr/>
            </a:lvl3pPr>
            <a:lvl4pPr marL="920750" indent="-236538">
              <a:spcBef>
                <a:spcPts val="100"/>
              </a:spcBef>
              <a:spcAft>
                <a:spcPts val="100"/>
              </a:spcAft>
              <a:tabLst/>
              <a:defRPr/>
            </a:lvl4pPr>
            <a:lvl5pPr marL="1146175" indent="-225425">
              <a:spcBef>
                <a:spcPts val="100"/>
              </a:spcBef>
              <a:spcAft>
                <a:spcPts val="100"/>
              </a:spcAft>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9CA6426-7BEA-32BA-F197-9DA49664073E}"/>
              </a:ext>
            </a:extLst>
          </p:cNvPr>
          <p:cNvSpPr/>
          <p:nvPr userDrawn="1"/>
        </p:nvSpPr>
        <p:spPr>
          <a:xfrm>
            <a:off x="469119" y="1219200"/>
            <a:ext cx="5433891" cy="4957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2530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Large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D628-EE18-F105-0315-07C39E7A9E8C}"/>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3A50612-000A-1A18-2651-68143295B2DF}"/>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C56C8811-AECE-1C58-E75D-89B5427B7420}"/>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5" name="Table Placeholder 5">
            <a:extLst>
              <a:ext uri="{FF2B5EF4-FFF2-40B4-BE49-F238E27FC236}">
                <a16:creationId xmlns:a16="http://schemas.microsoft.com/office/drawing/2014/main" id="{BC3404F7-940E-98E3-BB21-E53F90B46730}"/>
              </a:ext>
            </a:extLst>
          </p:cNvPr>
          <p:cNvSpPr>
            <a:spLocks noGrp="1"/>
          </p:cNvSpPr>
          <p:nvPr>
            <p:ph type="tbl" sz="quarter" idx="12"/>
          </p:nvPr>
        </p:nvSpPr>
        <p:spPr>
          <a:xfrm>
            <a:off x="745973" y="1554480"/>
            <a:ext cx="10700054" cy="4000500"/>
          </a:xfrm>
        </p:spPr>
        <p:txBody>
          <a:bodyPr/>
          <a:lstStyle/>
          <a:p>
            <a:r>
              <a:rPr lang="en-US"/>
              <a:t>Click icon to add table</a:t>
            </a:r>
          </a:p>
        </p:txBody>
      </p:sp>
    </p:spTree>
    <p:extLst>
      <p:ext uri="{BB962C8B-B14F-4D97-AF65-F5344CB8AC3E}">
        <p14:creationId xmlns:p14="http://schemas.microsoft.com/office/powerpoint/2010/main" val="25105815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Divider Photo Dark">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444B6A6-CF0F-C6A7-4429-50D00B86FFC8}"/>
              </a:ext>
            </a:extLst>
          </p:cNvPr>
          <p:cNvSpPr>
            <a:spLocks noGrp="1"/>
          </p:cNvSpPr>
          <p:nvPr>
            <p:ph type="pic" sz="quarter" idx="10" hasCustomPrompt="1"/>
          </p:nvPr>
        </p:nvSpPr>
        <p:spPr>
          <a:xfrm>
            <a:off x="0" y="0"/>
            <a:ext cx="12192000" cy="6853028"/>
          </a:xfrm>
        </p:spPr>
        <p:txBody>
          <a:bodyPr/>
          <a:lstStyle>
            <a:lvl1pPr>
              <a:defRPr/>
            </a:lvl1pPr>
          </a:lstStyle>
          <a:p>
            <a:r>
              <a:rPr lang="en-US" dirty="0"/>
              <a:t>Large photo with text (click to add photo)</a:t>
            </a:r>
          </a:p>
        </p:txBody>
      </p:sp>
      <p:sp>
        <p:nvSpPr>
          <p:cNvPr id="10" name="Content Placeholder 10">
            <a:extLst>
              <a:ext uri="{FF2B5EF4-FFF2-40B4-BE49-F238E27FC236}">
                <a16:creationId xmlns:a16="http://schemas.microsoft.com/office/drawing/2014/main" id="{A6D5D789-AE5B-5F6A-EE00-0EB8C6D1D543}"/>
              </a:ext>
            </a:extLst>
          </p:cNvPr>
          <p:cNvSpPr>
            <a:spLocks noGrp="1"/>
          </p:cNvSpPr>
          <p:nvPr>
            <p:ph sz="quarter" idx="11"/>
          </p:nvPr>
        </p:nvSpPr>
        <p:spPr>
          <a:xfrm flipH="1">
            <a:off x="0" y="4035997"/>
            <a:ext cx="12200256" cy="2823695"/>
          </a:xfrm>
          <a:custGeom>
            <a:avLst/>
            <a:gdLst>
              <a:gd name="connsiteX0" fmla="*/ 0 w 12192000"/>
              <a:gd name="connsiteY0" fmla="*/ 0 h 2346960"/>
              <a:gd name="connsiteX1" fmla="*/ 11443789 w 12192000"/>
              <a:gd name="connsiteY1" fmla="*/ 0 h 2346960"/>
              <a:gd name="connsiteX2" fmla="*/ 12192000 w 12192000"/>
              <a:gd name="connsiteY2" fmla="*/ 748211 h 2346960"/>
              <a:gd name="connsiteX3" fmla="*/ 12192000 w 12192000"/>
              <a:gd name="connsiteY3" fmla="*/ 2346960 h 2346960"/>
              <a:gd name="connsiteX4" fmla="*/ 0 w 12192000"/>
              <a:gd name="connsiteY4" fmla="*/ 2346960 h 2346960"/>
              <a:gd name="connsiteX5" fmla="*/ 0 w 12192000"/>
              <a:gd name="connsiteY5" fmla="*/ 0 h 2346960"/>
              <a:gd name="connsiteX0" fmla="*/ 0 w 12192000"/>
              <a:gd name="connsiteY0" fmla="*/ 8708 h 2355668"/>
              <a:gd name="connsiteX1" fmla="*/ 314235 w 12192000"/>
              <a:gd name="connsiteY1" fmla="*/ 0 h 2355668"/>
              <a:gd name="connsiteX2" fmla="*/ 12192000 w 12192000"/>
              <a:gd name="connsiteY2" fmla="*/ 756919 h 2355668"/>
              <a:gd name="connsiteX3" fmla="*/ 12192000 w 12192000"/>
              <a:gd name="connsiteY3" fmla="*/ 2355668 h 2355668"/>
              <a:gd name="connsiteX4" fmla="*/ 0 w 12192000"/>
              <a:gd name="connsiteY4" fmla="*/ 2355668 h 2355668"/>
              <a:gd name="connsiteX5" fmla="*/ 0 w 12192000"/>
              <a:gd name="connsiteY5" fmla="*/ 8708 h 2355668"/>
              <a:gd name="connsiteX0" fmla="*/ 0 w 12192000"/>
              <a:gd name="connsiteY0" fmla="*/ 8708 h 2355668"/>
              <a:gd name="connsiteX1" fmla="*/ 314235 w 12192000"/>
              <a:gd name="connsiteY1" fmla="*/ 0 h 2355668"/>
              <a:gd name="connsiteX2" fmla="*/ 12192000 w 12192000"/>
              <a:gd name="connsiteY2" fmla="*/ 1314268 h 2355668"/>
              <a:gd name="connsiteX3" fmla="*/ 12192000 w 12192000"/>
              <a:gd name="connsiteY3" fmla="*/ 2355668 h 2355668"/>
              <a:gd name="connsiteX4" fmla="*/ 0 w 12192000"/>
              <a:gd name="connsiteY4" fmla="*/ 2355668 h 2355668"/>
              <a:gd name="connsiteX5" fmla="*/ 0 w 12192000"/>
              <a:gd name="connsiteY5" fmla="*/ 8708 h 2355668"/>
              <a:gd name="connsiteX0" fmla="*/ 0 w 12459629"/>
              <a:gd name="connsiteY0" fmla="*/ 0 h 2385446"/>
              <a:gd name="connsiteX1" fmla="*/ 581864 w 12459629"/>
              <a:gd name="connsiteY1" fmla="*/ 29778 h 2385446"/>
              <a:gd name="connsiteX2" fmla="*/ 12459629 w 12459629"/>
              <a:gd name="connsiteY2" fmla="*/ 1344046 h 2385446"/>
              <a:gd name="connsiteX3" fmla="*/ 12459629 w 12459629"/>
              <a:gd name="connsiteY3" fmla="*/ 2385446 h 2385446"/>
              <a:gd name="connsiteX4" fmla="*/ 267629 w 12459629"/>
              <a:gd name="connsiteY4" fmla="*/ 2385446 h 2385446"/>
              <a:gd name="connsiteX5" fmla="*/ 0 w 12459629"/>
              <a:gd name="connsiteY5" fmla="*/ 0 h 2385446"/>
              <a:gd name="connsiteX0" fmla="*/ 0 w 12660351"/>
              <a:gd name="connsiteY0" fmla="*/ 0 h 2385446"/>
              <a:gd name="connsiteX1" fmla="*/ 782586 w 12660351"/>
              <a:gd name="connsiteY1" fmla="*/ 29778 h 2385446"/>
              <a:gd name="connsiteX2" fmla="*/ 12660351 w 12660351"/>
              <a:gd name="connsiteY2" fmla="*/ 1344046 h 2385446"/>
              <a:gd name="connsiteX3" fmla="*/ 12660351 w 12660351"/>
              <a:gd name="connsiteY3" fmla="*/ 2385446 h 2385446"/>
              <a:gd name="connsiteX4" fmla="*/ 468351 w 12660351"/>
              <a:gd name="connsiteY4" fmla="*/ 2385446 h 2385446"/>
              <a:gd name="connsiteX5" fmla="*/ 0 w 12660351"/>
              <a:gd name="connsiteY5" fmla="*/ 0 h 2385446"/>
              <a:gd name="connsiteX0" fmla="*/ 0 w 12660351"/>
              <a:gd name="connsiteY0" fmla="*/ 104925 h 2490371"/>
              <a:gd name="connsiteX1" fmla="*/ 369991 w 12660351"/>
              <a:gd name="connsiteY1" fmla="*/ 0 h 2490371"/>
              <a:gd name="connsiteX2" fmla="*/ 12660351 w 12660351"/>
              <a:gd name="connsiteY2" fmla="*/ 1448971 h 2490371"/>
              <a:gd name="connsiteX3" fmla="*/ 12660351 w 12660351"/>
              <a:gd name="connsiteY3" fmla="*/ 2490371 h 2490371"/>
              <a:gd name="connsiteX4" fmla="*/ 468351 w 12660351"/>
              <a:gd name="connsiteY4" fmla="*/ 2490371 h 2490371"/>
              <a:gd name="connsiteX5" fmla="*/ 0 w 12660351"/>
              <a:gd name="connsiteY5" fmla="*/ 104925 h 2490371"/>
              <a:gd name="connsiteX0" fmla="*/ 64907 w 12290360"/>
              <a:gd name="connsiteY0" fmla="*/ 1153691 h 2490371"/>
              <a:gd name="connsiteX1" fmla="*/ 0 w 12290360"/>
              <a:gd name="connsiteY1" fmla="*/ 0 h 2490371"/>
              <a:gd name="connsiteX2" fmla="*/ 12290360 w 12290360"/>
              <a:gd name="connsiteY2" fmla="*/ 1448971 h 2490371"/>
              <a:gd name="connsiteX3" fmla="*/ 12290360 w 12290360"/>
              <a:gd name="connsiteY3" fmla="*/ 2490371 h 2490371"/>
              <a:gd name="connsiteX4" fmla="*/ 98360 w 12290360"/>
              <a:gd name="connsiteY4" fmla="*/ 2490371 h 2490371"/>
              <a:gd name="connsiteX5" fmla="*/ 64907 w 12290360"/>
              <a:gd name="connsiteY5" fmla="*/ 1153691 h 2490371"/>
              <a:gd name="connsiteX0" fmla="*/ 24447 w 12249900"/>
              <a:gd name="connsiteY0" fmla="*/ 1153691 h 2490371"/>
              <a:gd name="connsiteX1" fmla="*/ 0 w 12249900"/>
              <a:gd name="connsiteY1" fmla="*/ 0 h 2490371"/>
              <a:gd name="connsiteX2" fmla="*/ 12249900 w 12249900"/>
              <a:gd name="connsiteY2" fmla="*/ 1448971 h 2490371"/>
              <a:gd name="connsiteX3" fmla="*/ 12249900 w 12249900"/>
              <a:gd name="connsiteY3" fmla="*/ 2490371 h 2490371"/>
              <a:gd name="connsiteX4" fmla="*/ 57900 w 12249900"/>
              <a:gd name="connsiteY4" fmla="*/ 2490371 h 2490371"/>
              <a:gd name="connsiteX5" fmla="*/ 24447 w 12249900"/>
              <a:gd name="connsiteY5" fmla="*/ 1153691 h 2490371"/>
              <a:gd name="connsiteX0" fmla="*/ 31283 w 12256736"/>
              <a:gd name="connsiteY0" fmla="*/ 1153691 h 2490371"/>
              <a:gd name="connsiteX1" fmla="*/ 6836 w 12256736"/>
              <a:gd name="connsiteY1" fmla="*/ 0 h 2490371"/>
              <a:gd name="connsiteX2" fmla="*/ 12256736 w 12256736"/>
              <a:gd name="connsiteY2" fmla="*/ 1448971 h 2490371"/>
              <a:gd name="connsiteX3" fmla="*/ 12256736 w 12256736"/>
              <a:gd name="connsiteY3" fmla="*/ 2490371 h 2490371"/>
              <a:gd name="connsiteX4" fmla="*/ 0 w 12256736"/>
              <a:gd name="connsiteY4" fmla="*/ 2462443 h 2490371"/>
              <a:gd name="connsiteX5" fmla="*/ 31283 w 12256736"/>
              <a:gd name="connsiteY5" fmla="*/ 1153691 h 2490371"/>
              <a:gd name="connsiteX0" fmla="*/ 15099 w 12256736"/>
              <a:gd name="connsiteY0" fmla="*/ 1153691 h 2490371"/>
              <a:gd name="connsiteX1" fmla="*/ 6836 w 12256736"/>
              <a:gd name="connsiteY1" fmla="*/ 0 h 2490371"/>
              <a:gd name="connsiteX2" fmla="*/ 12256736 w 12256736"/>
              <a:gd name="connsiteY2" fmla="*/ 1448971 h 2490371"/>
              <a:gd name="connsiteX3" fmla="*/ 12256736 w 12256736"/>
              <a:gd name="connsiteY3" fmla="*/ 2490371 h 2490371"/>
              <a:gd name="connsiteX4" fmla="*/ 0 w 12256736"/>
              <a:gd name="connsiteY4" fmla="*/ 2462443 h 2490371"/>
              <a:gd name="connsiteX5" fmla="*/ 15099 w 12256736"/>
              <a:gd name="connsiteY5" fmla="*/ 1153691 h 2490371"/>
              <a:gd name="connsiteX0" fmla="*/ 8263 w 12249900"/>
              <a:gd name="connsiteY0" fmla="*/ 1153691 h 2491863"/>
              <a:gd name="connsiteX1" fmla="*/ 0 w 12249900"/>
              <a:gd name="connsiteY1" fmla="*/ 0 h 2491863"/>
              <a:gd name="connsiteX2" fmla="*/ 12249900 w 12249900"/>
              <a:gd name="connsiteY2" fmla="*/ 1448971 h 2491863"/>
              <a:gd name="connsiteX3" fmla="*/ 12249900 w 12249900"/>
              <a:gd name="connsiteY3" fmla="*/ 2490371 h 2491863"/>
              <a:gd name="connsiteX4" fmla="*/ 2728 w 12249900"/>
              <a:gd name="connsiteY4" fmla="*/ 2491863 h 2491863"/>
              <a:gd name="connsiteX5" fmla="*/ 8263 w 12249900"/>
              <a:gd name="connsiteY5" fmla="*/ 1153691 h 24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9900" h="2491863">
                <a:moveTo>
                  <a:pt x="8263" y="1153691"/>
                </a:moveTo>
                <a:cubicBezTo>
                  <a:pt x="5509" y="769127"/>
                  <a:pt x="2754" y="384564"/>
                  <a:pt x="0" y="0"/>
                </a:cubicBezTo>
                <a:lnTo>
                  <a:pt x="12249900" y="1448971"/>
                </a:lnTo>
                <a:lnTo>
                  <a:pt x="12249900" y="2490371"/>
                </a:lnTo>
                <a:lnTo>
                  <a:pt x="2728" y="2491863"/>
                </a:lnTo>
                <a:cubicBezTo>
                  <a:pt x="7761" y="2055612"/>
                  <a:pt x="3230" y="1589942"/>
                  <a:pt x="8263" y="1153691"/>
                </a:cubicBezTo>
                <a:close/>
              </a:path>
            </a:pathLst>
          </a:custGeom>
          <a:solidFill>
            <a:schemeClr val="tx2"/>
          </a:solidFill>
        </p:spPr>
        <p:txBody>
          <a:bodyPr/>
          <a:lstStyle/>
          <a:p>
            <a:pPr lvl="0"/>
            <a:r>
              <a:rPr lang="en-US"/>
              <a:t>Click to edit Master text styles</a:t>
            </a:r>
          </a:p>
        </p:txBody>
      </p:sp>
      <p:sp>
        <p:nvSpPr>
          <p:cNvPr id="2" name="Title 1">
            <a:extLst>
              <a:ext uri="{FF2B5EF4-FFF2-40B4-BE49-F238E27FC236}">
                <a16:creationId xmlns:a16="http://schemas.microsoft.com/office/drawing/2014/main" id="{72646294-07E1-05F3-4965-D326C03F6726}"/>
              </a:ext>
            </a:extLst>
          </p:cNvPr>
          <p:cNvSpPr>
            <a:spLocks noGrp="1"/>
          </p:cNvSpPr>
          <p:nvPr>
            <p:ph type="title" hasCustomPrompt="1"/>
          </p:nvPr>
        </p:nvSpPr>
        <p:spPr>
          <a:xfrm>
            <a:off x="461246" y="5479123"/>
            <a:ext cx="10905289" cy="735290"/>
          </a:xfrm>
        </p:spPr>
        <p:txBody>
          <a:bodyPr anchor="ctr" anchorCtr="0">
            <a:noAutofit/>
          </a:bodyPr>
          <a:lstStyle>
            <a:lvl1pPr algn="r">
              <a:defRPr sz="4800" spc="-100" baseline="0">
                <a:solidFill>
                  <a:schemeClr val="bg1"/>
                </a:solidFill>
              </a:defRPr>
            </a:lvl1pPr>
          </a:lstStyle>
          <a:p>
            <a:r>
              <a:rPr lang="en-US" dirty="0"/>
              <a:t>Section break with photo &amp; text</a:t>
            </a:r>
          </a:p>
        </p:txBody>
      </p:sp>
    </p:spTree>
    <p:extLst>
      <p:ext uri="{BB962C8B-B14F-4D97-AF65-F5344CB8AC3E}">
        <p14:creationId xmlns:p14="http://schemas.microsoft.com/office/powerpoint/2010/main" val="27580478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ext Full Page w/Fred Fla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456566"/>
            <a:ext cx="11230466" cy="474566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ight Triangle 2">
            <a:extLst>
              <a:ext uri="{FF2B5EF4-FFF2-40B4-BE49-F238E27FC236}">
                <a16:creationId xmlns:a16="http://schemas.microsoft.com/office/drawing/2014/main" id="{8135F118-BDA0-6252-7A87-4481331533A1}"/>
              </a:ext>
            </a:extLst>
          </p:cNvPr>
          <p:cNvSpPr>
            <a:spLocks noChangeAspect="1"/>
          </p:cNvSpPr>
          <p:nvPr userDrawn="1"/>
        </p:nvSpPr>
        <p:spPr>
          <a:xfrm rot="5400000">
            <a:off x="879988" y="494896"/>
            <a:ext cx="160160" cy="9586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0660523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ext Full P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245546"/>
            <a:ext cx="11230466" cy="495668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87717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ext with Quote Dar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spcBef>
                <a:spcPts val="900"/>
              </a:spcBef>
              <a:spcAft>
                <a:spcPts val="600"/>
              </a:spcAft>
              <a:defRPr spc="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arallelogram 5">
            <a:extLst>
              <a:ext uri="{FF2B5EF4-FFF2-40B4-BE49-F238E27FC236}">
                <a16:creationId xmlns:a16="http://schemas.microsoft.com/office/drawing/2014/main" id="{996F8CBE-A780-7412-B778-E113996066DC}"/>
              </a:ext>
            </a:extLst>
          </p:cNvPr>
          <p:cNvSpPr/>
          <p:nvPr userDrawn="1"/>
        </p:nvSpPr>
        <p:spPr>
          <a:xfrm rot="20738591">
            <a:off x="8780252" y="1142062"/>
            <a:ext cx="3499357" cy="4401680"/>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 name="connsiteX0" fmla="*/ 0 w 3499357"/>
              <a:gd name="connsiteY0" fmla="*/ 4285760 h 4285760"/>
              <a:gd name="connsiteX1" fmla="*/ 1087934 w 3499357"/>
              <a:gd name="connsiteY1" fmla="*/ 0 h 4285760"/>
              <a:gd name="connsiteX2" fmla="*/ 3499357 w 3499357"/>
              <a:gd name="connsiteY2" fmla="*/ 284479 h 4285760"/>
              <a:gd name="connsiteX3" fmla="*/ 2975643 w 3499357"/>
              <a:gd name="connsiteY3" fmla="*/ 2327052 h 4285760"/>
              <a:gd name="connsiteX4" fmla="*/ 0 w 3499357"/>
              <a:gd name="connsiteY4" fmla="*/ 4285760 h 4285760"/>
              <a:gd name="connsiteX0" fmla="*/ 0 w 3499357"/>
              <a:gd name="connsiteY0" fmla="*/ 4285760 h 4401680"/>
              <a:gd name="connsiteX1" fmla="*/ 1087934 w 3499357"/>
              <a:gd name="connsiteY1" fmla="*/ 0 h 4401680"/>
              <a:gd name="connsiteX2" fmla="*/ 3499357 w 3499357"/>
              <a:gd name="connsiteY2" fmla="*/ 284479 h 4401680"/>
              <a:gd name="connsiteX3" fmla="*/ 2424764 w 3499357"/>
              <a:gd name="connsiteY3" fmla="*/ 4401680 h 4401680"/>
              <a:gd name="connsiteX4" fmla="*/ 0 w 3499357"/>
              <a:gd name="connsiteY4" fmla="*/ 4285760 h 440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357" h="4401680">
                <a:moveTo>
                  <a:pt x="0" y="4285760"/>
                </a:moveTo>
                <a:lnTo>
                  <a:pt x="1087934" y="0"/>
                </a:lnTo>
                <a:lnTo>
                  <a:pt x="3499357" y="284479"/>
                </a:lnTo>
                <a:lnTo>
                  <a:pt x="2424764" y="4401680"/>
                </a:lnTo>
                <a:lnTo>
                  <a:pt x="0" y="428576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F47AA2-93E4-33EA-8B45-6CDD29F8DFC7}"/>
              </a:ext>
            </a:extLst>
          </p:cNvPr>
          <p:cNvSpPr txBox="1"/>
          <p:nvPr userDrawn="1"/>
        </p:nvSpPr>
        <p:spPr>
          <a:xfrm>
            <a:off x="9262941" y="1261003"/>
            <a:ext cx="441146" cy="1015663"/>
          </a:xfrm>
          <a:prstGeom prst="rect">
            <a:avLst/>
          </a:prstGeom>
          <a:noFill/>
        </p:spPr>
        <p:txBody>
          <a:bodyPr wrap="none" rtlCol="0">
            <a:spAutoFit/>
          </a:bodyPr>
          <a:lstStyle/>
          <a:p>
            <a:r>
              <a:rPr lang="en-US" sz="6000" b="0" i="1" dirty="0">
                <a:solidFill>
                  <a:schemeClr val="bg1"/>
                </a:solidFill>
                <a:latin typeface="Arial" panose="020B0604020202020204" pitchFamily="34" charset="0"/>
                <a:cs typeface="Arial" panose="020B0604020202020204" pitchFamily="34" charset="0"/>
              </a:rPr>
              <a:t>“</a:t>
            </a:r>
            <a:endParaRPr lang="en-US" sz="6000" dirty="0"/>
          </a:p>
        </p:txBody>
      </p:sp>
      <p:sp>
        <p:nvSpPr>
          <p:cNvPr id="22" name="Content Placeholder 21">
            <a:extLst>
              <a:ext uri="{FF2B5EF4-FFF2-40B4-BE49-F238E27FC236}">
                <a16:creationId xmlns:a16="http://schemas.microsoft.com/office/drawing/2014/main" id="{2752777A-EA13-2AA2-A7FC-3360F01D5AE9}"/>
              </a:ext>
            </a:extLst>
          </p:cNvPr>
          <p:cNvSpPr>
            <a:spLocks noGrp="1"/>
          </p:cNvSpPr>
          <p:nvPr>
            <p:ph sz="quarter" idx="12"/>
          </p:nvPr>
        </p:nvSpPr>
        <p:spPr>
          <a:xfrm>
            <a:off x="9694463" y="1625131"/>
            <a:ext cx="1903980" cy="3851644"/>
          </a:xfrm>
        </p:spPr>
        <p:txBody>
          <a:bodyPr>
            <a:noAutofit/>
          </a:bodyPr>
          <a:lstStyle>
            <a:lvl1pPr>
              <a:spcAft>
                <a:spcPts val="600"/>
              </a:spcAft>
              <a:defRPr sz="1600" i="1">
                <a:solidFill>
                  <a:schemeClr val="bg1"/>
                </a:solidFill>
              </a:defRPr>
            </a:lvl1pPr>
            <a:lvl2pPr marL="0" indent="0">
              <a:spcAft>
                <a:spcPts val="600"/>
              </a:spcAft>
              <a:buNone/>
              <a:defRPr sz="1400" i="0">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74237418"/>
      </p:ext>
    </p:extLst>
  </p:cSld>
  <p:clrMapOvr>
    <a:masterClrMapping/>
  </p:clrMapOvr>
  <p:extLst>
    <p:ext uri="{DCECCB84-F9BA-43D5-87BE-67443E8EF086}">
      <p15:sldGuideLst xmlns:p15="http://schemas.microsoft.com/office/powerpoint/2012/main">
        <p15:guide id="2" pos="5400">
          <p15:clr>
            <a:srgbClr val="FBAE40"/>
          </p15:clr>
        </p15:guide>
        <p15:guide id="3" pos="7392">
          <p15:clr>
            <a:srgbClr val="FBAE40"/>
          </p15:clr>
        </p15:guide>
        <p15:guide id="4" pos="588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408478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7524007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7629168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4322422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653761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nb-NO"/>
              <a:t>© 2023 Fredrikson &amp; Byron, P.A. </a:t>
            </a:r>
            <a:endParaRPr lang="en-US" dirty="0"/>
          </a:p>
        </p:txBody>
      </p:sp>
      <p:sp>
        <p:nvSpPr>
          <p:cNvPr id="9" name="Slide Number Placeholder 8"/>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17593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nb-NO"/>
              <a:t>© 2023 Fredrikson &amp; Byron, P.A. </a:t>
            </a:r>
            <a:endParaRPr lang="en-US" dirty="0"/>
          </a:p>
        </p:txBody>
      </p:sp>
      <p:sp>
        <p:nvSpPr>
          <p:cNvPr id="5" name="Slide Number Placeholder 4"/>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332840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nb-NO"/>
              <a:t>© 2023 Fredrikson &amp; Byron, P.A. </a:t>
            </a:r>
            <a:endParaRPr lang="en-US" dirty="0"/>
          </a:p>
        </p:txBody>
      </p:sp>
      <p:sp>
        <p:nvSpPr>
          <p:cNvPr id="4" name="Slide Number Placeholder 3"/>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526784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6449735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1847540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7242633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759583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32322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ext Full P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245546"/>
            <a:ext cx="11230466" cy="495668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6513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ext Full Page w/Fred Fla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456566"/>
            <a:ext cx="11230466" cy="474566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ight Triangle 2">
            <a:extLst>
              <a:ext uri="{FF2B5EF4-FFF2-40B4-BE49-F238E27FC236}">
                <a16:creationId xmlns:a16="http://schemas.microsoft.com/office/drawing/2014/main" id="{8135F118-BDA0-6252-7A87-4481331533A1}"/>
              </a:ext>
            </a:extLst>
          </p:cNvPr>
          <p:cNvSpPr>
            <a:spLocks noChangeAspect="1"/>
          </p:cNvSpPr>
          <p:nvPr userDrawn="1"/>
        </p:nvSpPr>
        <p:spPr>
          <a:xfrm rot="5400000">
            <a:off x="879988" y="494896"/>
            <a:ext cx="160160" cy="9586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4567011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ext with 2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766" y="1239133"/>
            <a:ext cx="8558037" cy="4956684"/>
          </a:xfrm>
        </p:spPr>
        <p:txBody>
          <a:bodyPr>
            <a:noAutofit/>
          </a:bodyPr>
          <a:lstStyle>
            <a:lvl1pPr>
              <a:spcBef>
                <a:spcPts val="900"/>
              </a:spcBef>
              <a:spcAft>
                <a:spcPts val="600"/>
              </a:spcAft>
              <a:defRPr/>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11" name="Picture Placeholder 5">
            <a:extLst>
              <a:ext uri="{FF2B5EF4-FFF2-40B4-BE49-F238E27FC236}">
                <a16:creationId xmlns:a16="http://schemas.microsoft.com/office/drawing/2014/main" id="{7E68EA15-9C5C-945F-76AD-A1881953DD99}"/>
              </a:ext>
            </a:extLst>
          </p:cNvPr>
          <p:cNvSpPr>
            <a:spLocks noGrp="1" noChangeAspect="1"/>
          </p:cNvSpPr>
          <p:nvPr>
            <p:ph type="pic" sz="quarter" idx="14"/>
          </p:nvPr>
        </p:nvSpPr>
        <p:spPr>
          <a:xfrm>
            <a:off x="9686166" y="1268119"/>
            <a:ext cx="2031352" cy="2031352"/>
          </a:xfrm>
        </p:spPr>
        <p:txBody>
          <a:bodyPr/>
          <a:lstStyle/>
          <a:p>
            <a:r>
              <a:rPr lang="en-US"/>
              <a:t>Click icon to add picture</a:t>
            </a:r>
            <a:endParaRPr lang="en-US" dirty="0"/>
          </a:p>
        </p:txBody>
      </p:sp>
      <p:sp>
        <p:nvSpPr>
          <p:cNvPr id="12" name="Picture Placeholder 5">
            <a:extLst>
              <a:ext uri="{FF2B5EF4-FFF2-40B4-BE49-F238E27FC236}">
                <a16:creationId xmlns:a16="http://schemas.microsoft.com/office/drawing/2014/main" id="{DDA0FA51-E918-C53C-3F9E-4A598332EB7E}"/>
              </a:ext>
            </a:extLst>
          </p:cNvPr>
          <p:cNvSpPr>
            <a:spLocks noGrp="1" noChangeAspect="1"/>
          </p:cNvSpPr>
          <p:nvPr>
            <p:ph type="pic" sz="quarter" idx="15"/>
          </p:nvPr>
        </p:nvSpPr>
        <p:spPr>
          <a:xfrm>
            <a:off x="9679881" y="3562943"/>
            <a:ext cx="2031352" cy="2031352"/>
          </a:xfrm>
        </p:spPr>
        <p:txBody>
          <a:bodyPr/>
          <a:lstStyle/>
          <a:p>
            <a:r>
              <a:rPr lang="en-US"/>
              <a:t>Click icon to add picture</a:t>
            </a:r>
            <a:endParaRPr lang="en-US" dirty="0"/>
          </a:p>
        </p:txBody>
      </p:sp>
    </p:spTree>
    <p:extLst>
      <p:ext uri="{BB962C8B-B14F-4D97-AF65-F5344CB8AC3E}">
        <p14:creationId xmlns:p14="http://schemas.microsoft.com/office/powerpoint/2010/main" val="38281509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7652479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40067935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9537850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0092983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nb-NO"/>
              <a:t>© 2023 Fredrikson &amp; Byron, P.A. </a:t>
            </a:r>
            <a:endParaRPr lang="en-US" dirty="0"/>
          </a:p>
        </p:txBody>
      </p:sp>
      <p:sp>
        <p:nvSpPr>
          <p:cNvPr id="9" name="Slide Number Placeholder 8"/>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2757925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nb-NO"/>
              <a:t>© 2023 Fredrikson &amp; Byron, P.A. </a:t>
            </a:r>
            <a:endParaRPr lang="en-US" dirty="0"/>
          </a:p>
        </p:txBody>
      </p:sp>
      <p:sp>
        <p:nvSpPr>
          <p:cNvPr id="5" name="Slide Number Placeholder 4"/>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8179234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nb-NO"/>
              <a:t>© 2023 Fredrikson &amp; Byron, P.A. </a:t>
            </a:r>
            <a:endParaRPr lang="en-US" dirty="0"/>
          </a:p>
        </p:txBody>
      </p:sp>
      <p:sp>
        <p:nvSpPr>
          <p:cNvPr id="4" name="Slide Number Placeholder 3"/>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706623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2159256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40590895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3106343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5479037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0267587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Large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D628-EE18-F105-0315-07C39E7A9E8C}"/>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3A50612-000A-1A18-2651-68143295B2DF}"/>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C56C8811-AECE-1C58-E75D-89B5427B7420}"/>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5" name="Table Placeholder 5">
            <a:extLst>
              <a:ext uri="{FF2B5EF4-FFF2-40B4-BE49-F238E27FC236}">
                <a16:creationId xmlns:a16="http://schemas.microsoft.com/office/drawing/2014/main" id="{BC3404F7-940E-98E3-BB21-E53F90B46730}"/>
              </a:ext>
            </a:extLst>
          </p:cNvPr>
          <p:cNvSpPr>
            <a:spLocks noGrp="1"/>
          </p:cNvSpPr>
          <p:nvPr>
            <p:ph type="tbl" sz="quarter" idx="12"/>
          </p:nvPr>
        </p:nvSpPr>
        <p:spPr>
          <a:xfrm>
            <a:off x="745973" y="1554480"/>
            <a:ext cx="10700054" cy="4000500"/>
          </a:xfrm>
        </p:spPr>
        <p:txBody>
          <a:bodyPr/>
          <a:lstStyle/>
          <a:p>
            <a:r>
              <a:rPr lang="en-US"/>
              <a:t>Click icon to add table</a:t>
            </a:r>
          </a:p>
        </p:txBody>
      </p:sp>
    </p:spTree>
    <p:extLst>
      <p:ext uri="{BB962C8B-B14F-4D97-AF65-F5344CB8AC3E}">
        <p14:creationId xmlns:p14="http://schemas.microsoft.com/office/powerpoint/2010/main" val="10194952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ext Full P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245546"/>
            <a:ext cx="11230466" cy="495668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99845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EBFA-FB57-4E1B-93BE-1A202C2477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53EC23-FEC1-3E76-CA93-F45D3C3939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617DE-90A6-B5C5-188E-2BC5886FA68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7B1833F-634E-EFCC-C474-7D0FAFC19F03}"/>
              </a:ext>
            </a:extLst>
          </p:cNvPr>
          <p:cNvSpPr>
            <a:spLocks noGrp="1"/>
          </p:cNvSpPr>
          <p:nvPr>
            <p:ph type="ftr" sz="quarter" idx="11"/>
          </p:nvPr>
        </p:nvSpPr>
        <p:spPr/>
        <p:txBody>
          <a:bodyPr/>
          <a:lstStyle/>
          <a:p>
            <a:r>
              <a:rPr lang="nb-NO"/>
              <a:t>© 2023 Fredrikson &amp; Byron, P.A. </a:t>
            </a:r>
            <a:endParaRPr lang="en-US" dirty="0"/>
          </a:p>
        </p:txBody>
      </p:sp>
      <p:sp>
        <p:nvSpPr>
          <p:cNvPr id="6" name="Slide Number Placeholder 5">
            <a:extLst>
              <a:ext uri="{FF2B5EF4-FFF2-40B4-BE49-F238E27FC236}">
                <a16:creationId xmlns:a16="http://schemas.microsoft.com/office/drawing/2014/main" id="{087A4BDF-D9D5-E870-180E-A63BE5E1903A}"/>
              </a:ext>
            </a:extLst>
          </p:cNvPr>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7524355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B6B6E-7F78-1DF0-F346-0CCF410F6E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2D6C53-E8E2-A374-FB23-8FA7CB7767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333B4-397A-33A8-1C2D-D14D8D8F082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AEFD493-E011-030B-9018-4414F12D47D1}"/>
              </a:ext>
            </a:extLst>
          </p:cNvPr>
          <p:cNvSpPr>
            <a:spLocks noGrp="1"/>
          </p:cNvSpPr>
          <p:nvPr>
            <p:ph type="ftr" sz="quarter" idx="11"/>
          </p:nvPr>
        </p:nvSpPr>
        <p:spPr/>
        <p:txBody>
          <a:bodyPr/>
          <a:lstStyle/>
          <a:p>
            <a:r>
              <a:rPr lang="nb-NO"/>
              <a:t>© 2023 Fredrikson &amp; Byron, P.A. </a:t>
            </a:r>
            <a:endParaRPr lang="en-US" dirty="0"/>
          </a:p>
        </p:txBody>
      </p:sp>
      <p:sp>
        <p:nvSpPr>
          <p:cNvPr id="6" name="Slide Number Placeholder 5">
            <a:extLst>
              <a:ext uri="{FF2B5EF4-FFF2-40B4-BE49-F238E27FC236}">
                <a16:creationId xmlns:a16="http://schemas.microsoft.com/office/drawing/2014/main" id="{58A616B7-4BE9-436D-0697-9D70BD8AD8FB}"/>
              </a:ext>
            </a:extLst>
          </p:cNvPr>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9775944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98457-B34D-E035-2DDA-26F0AF2A5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65ADF4-8EEC-CF70-1DD9-E2638C4FA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7557B9-10B0-8FE0-697F-632425CB0BF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C20354B-D88F-D03C-343B-AA8822CA1450}"/>
              </a:ext>
            </a:extLst>
          </p:cNvPr>
          <p:cNvSpPr>
            <a:spLocks noGrp="1"/>
          </p:cNvSpPr>
          <p:nvPr>
            <p:ph type="ftr" sz="quarter" idx="11"/>
          </p:nvPr>
        </p:nvSpPr>
        <p:spPr/>
        <p:txBody>
          <a:bodyPr/>
          <a:lstStyle/>
          <a:p>
            <a:r>
              <a:rPr lang="nb-NO"/>
              <a:t>© 2023 Fredrikson &amp; Byron, P.A. </a:t>
            </a:r>
            <a:endParaRPr lang="en-US" dirty="0"/>
          </a:p>
        </p:txBody>
      </p:sp>
      <p:sp>
        <p:nvSpPr>
          <p:cNvPr id="6" name="Slide Number Placeholder 5">
            <a:extLst>
              <a:ext uri="{FF2B5EF4-FFF2-40B4-BE49-F238E27FC236}">
                <a16:creationId xmlns:a16="http://schemas.microsoft.com/office/drawing/2014/main" id="{D225BA58-2700-1A5D-D81F-85FCA56947CA}"/>
              </a:ext>
            </a:extLst>
          </p:cNvPr>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140689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4B43B-2850-E24A-1AEC-D8E5A76E16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C4B4A0-C859-A725-B23F-FE1C5D1898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9DBF56-3FC5-C8ED-40BC-7F69F1FF56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7252A2-7712-9FE8-D4DD-C4EB4C9922B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4E39176-09BB-B3E8-A978-E31592B0F8C1}"/>
              </a:ext>
            </a:extLst>
          </p:cNvPr>
          <p:cNvSpPr>
            <a:spLocks noGrp="1"/>
          </p:cNvSpPr>
          <p:nvPr>
            <p:ph type="ftr" sz="quarter" idx="11"/>
          </p:nvPr>
        </p:nvSpPr>
        <p:spPr/>
        <p:txBody>
          <a:bodyPr/>
          <a:lstStyle/>
          <a:p>
            <a:r>
              <a:rPr lang="nb-NO"/>
              <a:t>© 2023 Fredrikson &amp; Byron, P.A. </a:t>
            </a:r>
            <a:endParaRPr lang="en-US" dirty="0"/>
          </a:p>
        </p:txBody>
      </p:sp>
      <p:sp>
        <p:nvSpPr>
          <p:cNvPr id="7" name="Slide Number Placeholder 6">
            <a:extLst>
              <a:ext uri="{FF2B5EF4-FFF2-40B4-BE49-F238E27FC236}">
                <a16:creationId xmlns:a16="http://schemas.microsoft.com/office/drawing/2014/main" id="{76A6D146-F370-A554-1C16-8CC2CF89D29A}"/>
              </a:ext>
            </a:extLst>
          </p:cNvPr>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14290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3382204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AF0FA-F436-8D65-6D66-E05E4548DC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E436D9-1BFF-F13B-247E-9F308AB89C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12C58E-5D9B-1319-3234-EDED73EC5B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D70879-66AF-D204-6027-742130ABFD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6EEA52-5621-E1E3-108B-36882CF204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F61002-D578-38BE-2088-04A183B2F27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9D00664-F1E9-7AF0-D11D-70D946489727}"/>
              </a:ext>
            </a:extLst>
          </p:cNvPr>
          <p:cNvSpPr>
            <a:spLocks noGrp="1"/>
          </p:cNvSpPr>
          <p:nvPr>
            <p:ph type="ftr" sz="quarter" idx="11"/>
          </p:nvPr>
        </p:nvSpPr>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0A685664-0BED-B6F0-4FB3-08AEBCAA5FFA}"/>
              </a:ext>
            </a:extLst>
          </p:cNvPr>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41558214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4A31-10D0-9FBF-E884-B8A151D08D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6E50A2-D6E6-3E5B-3CE7-F3CF745E46B5}"/>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97D8F0B-8154-97AA-D937-98AE1CDAA674}"/>
              </a:ext>
            </a:extLst>
          </p:cNvPr>
          <p:cNvSpPr>
            <a:spLocks noGrp="1"/>
          </p:cNvSpPr>
          <p:nvPr>
            <p:ph type="ftr" sz="quarter" idx="11"/>
          </p:nvPr>
        </p:nvSpPr>
        <p:spPr/>
        <p:txBody>
          <a:bodyPr/>
          <a:lstStyle/>
          <a:p>
            <a:r>
              <a:rPr lang="nb-NO"/>
              <a:t>© 2023 Fredrikson &amp; Byron, P.A. </a:t>
            </a:r>
            <a:endParaRPr lang="en-US" dirty="0"/>
          </a:p>
        </p:txBody>
      </p:sp>
      <p:sp>
        <p:nvSpPr>
          <p:cNvPr id="5" name="Slide Number Placeholder 4">
            <a:extLst>
              <a:ext uri="{FF2B5EF4-FFF2-40B4-BE49-F238E27FC236}">
                <a16:creationId xmlns:a16="http://schemas.microsoft.com/office/drawing/2014/main" id="{BA60B24E-3E30-771F-8D93-E2A87EAE8A31}"/>
              </a:ext>
            </a:extLst>
          </p:cNvPr>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5580050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06754E-BE29-59FF-BA25-554DD9B9EB4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2F61EAFC-537A-8813-EFD0-8522DC73E346}"/>
              </a:ext>
            </a:extLst>
          </p:cNvPr>
          <p:cNvSpPr>
            <a:spLocks noGrp="1"/>
          </p:cNvSpPr>
          <p:nvPr>
            <p:ph type="ftr" sz="quarter" idx="11"/>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924BCEA3-50D3-5E22-E912-6175A6A7B62E}"/>
              </a:ext>
            </a:extLst>
          </p:cNvPr>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41767408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5586-D96A-B7C6-EC37-383C5CA44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65E12-DA7C-8700-A77A-35557F9108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EFB35E-2D0B-4B4C-E05B-2ED07D21F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1D46D-678F-9AAC-B39F-E1D800F6DD4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D63E7E61-F014-3436-BD8B-F3AE4300AC38}"/>
              </a:ext>
            </a:extLst>
          </p:cNvPr>
          <p:cNvSpPr>
            <a:spLocks noGrp="1"/>
          </p:cNvSpPr>
          <p:nvPr>
            <p:ph type="ftr" sz="quarter" idx="11"/>
          </p:nvPr>
        </p:nvSpPr>
        <p:spPr/>
        <p:txBody>
          <a:bodyPr/>
          <a:lstStyle/>
          <a:p>
            <a:r>
              <a:rPr lang="nb-NO"/>
              <a:t>© 2023 Fredrikson &amp; Byron, P.A. </a:t>
            </a:r>
            <a:endParaRPr lang="en-US" dirty="0"/>
          </a:p>
        </p:txBody>
      </p:sp>
      <p:sp>
        <p:nvSpPr>
          <p:cNvPr id="7" name="Slide Number Placeholder 6">
            <a:extLst>
              <a:ext uri="{FF2B5EF4-FFF2-40B4-BE49-F238E27FC236}">
                <a16:creationId xmlns:a16="http://schemas.microsoft.com/office/drawing/2014/main" id="{D1FDED5E-A64D-8118-ED90-D17E7FFC71B1}"/>
              </a:ext>
            </a:extLst>
          </p:cNvPr>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6561698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AE3A-C5FC-C504-82AE-C7D7BD79F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214BD3-DCB2-F5DF-6AC4-068D9BD6E6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5BFD4A-A2CB-CBCC-8618-B5B668948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DE5ACA-1438-E867-AD00-1AD1696695F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8EDA03E-38C3-57B3-0D56-E70D6F374B73}"/>
              </a:ext>
            </a:extLst>
          </p:cNvPr>
          <p:cNvSpPr>
            <a:spLocks noGrp="1"/>
          </p:cNvSpPr>
          <p:nvPr>
            <p:ph type="ftr" sz="quarter" idx="11"/>
          </p:nvPr>
        </p:nvSpPr>
        <p:spPr/>
        <p:txBody>
          <a:bodyPr/>
          <a:lstStyle/>
          <a:p>
            <a:r>
              <a:rPr lang="nb-NO"/>
              <a:t>© 2023 Fredrikson &amp; Byron, P.A. </a:t>
            </a:r>
            <a:endParaRPr lang="en-US" dirty="0"/>
          </a:p>
        </p:txBody>
      </p:sp>
      <p:sp>
        <p:nvSpPr>
          <p:cNvPr id="7" name="Slide Number Placeholder 6">
            <a:extLst>
              <a:ext uri="{FF2B5EF4-FFF2-40B4-BE49-F238E27FC236}">
                <a16:creationId xmlns:a16="http://schemas.microsoft.com/office/drawing/2014/main" id="{7A74D0B5-40F6-EE85-9A4B-73DDF3AB2FD5}"/>
              </a:ext>
            </a:extLst>
          </p:cNvPr>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4440488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A50C1-6177-8490-3E4F-03F2E73A15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B515D2-4E86-7A0C-599F-D017F9A979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83655-66A5-E965-EEC3-0AC315D7AFC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1C53E3C-A713-2508-AE9D-F70E7F876B1E}"/>
              </a:ext>
            </a:extLst>
          </p:cNvPr>
          <p:cNvSpPr>
            <a:spLocks noGrp="1"/>
          </p:cNvSpPr>
          <p:nvPr>
            <p:ph type="ftr" sz="quarter" idx="11"/>
          </p:nvPr>
        </p:nvSpPr>
        <p:spPr/>
        <p:txBody>
          <a:bodyPr/>
          <a:lstStyle/>
          <a:p>
            <a:r>
              <a:rPr lang="nb-NO"/>
              <a:t>© 2023 Fredrikson &amp; Byron, P.A. </a:t>
            </a:r>
            <a:endParaRPr lang="en-US" dirty="0"/>
          </a:p>
        </p:txBody>
      </p:sp>
      <p:sp>
        <p:nvSpPr>
          <p:cNvPr id="6" name="Slide Number Placeholder 5">
            <a:extLst>
              <a:ext uri="{FF2B5EF4-FFF2-40B4-BE49-F238E27FC236}">
                <a16:creationId xmlns:a16="http://schemas.microsoft.com/office/drawing/2014/main" id="{1D4F0206-5FF6-93DF-6AD7-747024A5BBB9}"/>
              </a:ext>
            </a:extLst>
          </p:cNvPr>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6743390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52A456-DF80-18D9-AB71-FB6424B04B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8647EF-CA72-2412-3000-73DE803AB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F9632-CC28-7117-45D9-F4F5F1D910F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9AE9855-9CDE-434F-289A-C80A32581D52}"/>
              </a:ext>
            </a:extLst>
          </p:cNvPr>
          <p:cNvSpPr>
            <a:spLocks noGrp="1"/>
          </p:cNvSpPr>
          <p:nvPr>
            <p:ph type="ftr" sz="quarter" idx="11"/>
          </p:nvPr>
        </p:nvSpPr>
        <p:spPr/>
        <p:txBody>
          <a:bodyPr/>
          <a:lstStyle/>
          <a:p>
            <a:r>
              <a:rPr lang="nb-NO"/>
              <a:t>© 2023 Fredrikson &amp; Byron, P.A. </a:t>
            </a:r>
            <a:endParaRPr lang="en-US" dirty="0"/>
          </a:p>
        </p:txBody>
      </p:sp>
      <p:sp>
        <p:nvSpPr>
          <p:cNvPr id="6" name="Slide Number Placeholder 5">
            <a:extLst>
              <a:ext uri="{FF2B5EF4-FFF2-40B4-BE49-F238E27FC236}">
                <a16:creationId xmlns:a16="http://schemas.microsoft.com/office/drawing/2014/main" id="{71F389BC-57A9-CE0D-936F-7FC4D54F0147}"/>
              </a:ext>
            </a:extLst>
          </p:cNvPr>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9169961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ext Full P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245546"/>
            <a:ext cx="11230466" cy="495668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8796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063615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Full P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245546"/>
            <a:ext cx="11230466" cy="495668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0485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494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31200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216570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013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565374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nb-NO"/>
              <a:t>© 2023 Fredrikson &amp; Byron, P.A. </a:t>
            </a:r>
            <a:endParaRPr lang="en-US" dirty="0"/>
          </a:p>
        </p:txBody>
      </p:sp>
      <p:sp>
        <p:nvSpPr>
          <p:cNvPr id="9" name="Slide Number Placeholder 8"/>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4204306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nb-NO"/>
              <a:t>© 2023 Fredrikson &amp; Byron, P.A. </a:t>
            </a:r>
            <a:endParaRPr lang="en-US" dirty="0"/>
          </a:p>
        </p:txBody>
      </p:sp>
      <p:sp>
        <p:nvSpPr>
          <p:cNvPr id="5" name="Slide Number Placeholder 4"/>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16928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nb-NO"/>
              <a:t>© 2023 Fredrikson &amp; Byron, P.A. </a:t>
            </a:r>
            <a:endParaRPr lang="en-US" dirty="0"/>
          </a:p>
        </p:txBody>
      </p:sp>
      <p:sp>
        <p:nvSpPr>
          <p:cNvPr id="4" name="Slide Number Placeholder 3"/>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299039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607156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91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107569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091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Full P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245546"/>
            <a:ext cx="11230466" cy="495668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363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291685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Half Pag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946538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First Slide">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2C13325F-C06E-DC80-16DC-4515B781925D}"/>
              </a:ext>
            </a:extLst>
          </p:cNvPr>
          <p:cNvPicPr>
            <a:picLocks noChangeAspect="1"/>
          </p:cNvPicPr>
          <p:nvPr userDrawn="1"/>
        </p:nvPicPr>
        <p:blipFill>
          <a:blip r:embed="rId2"/>
          <a:stretch>
            <a:fillRect/>
          </a:stretch>
        </p:blipFill>
        <p:spPr>
          <a:xfrm>
            <a:off x="8323221" y="5279288"/>
            <a:ext cx="3202647" cy="1088647"/>
          </a:xfrm>
          <a:prstGeom prst="rect">
            <a:avLst/>
          </a:prstGeom>
        </p:spPr>
      </p:pic>
      <p:sp>
        <p:nvSpPr>
          <p:cNvPr id="6" name="Snip Single Corner Rectangle 5">
            <a:extLst>
              <a:ext uri="{FF2B5EF4-FFF2-40B4-BE49-F238E27FC236}">
                <a16:creationId xmlns:a16="http://schemas.microsoft.com/office/drawing/2014/main" id="{2E22E17B-B533-7CD8-3750-239B4BE6F8C8}"/>
              </a:ext>
            </a:extLst>
          </p:cNvPr>
          <p:cNvSpPr/>
          <p:nvPr userDrawn="1"/>
        </p:nvSpPr>
        <p:spPr>
          <a:xfrm rot="5400000">
            <a:off x="3400951" y="-3406929"/>
            <a:ext cx="5391110" cy="12193015"/>
          </a:xfrm>
          <a:custGeom>
            <a:avLst/>
            <a:gdLst>
              <a:gd name="connsiteX0" fmla="*/ 0 w 4597844"/>
              <a:gd name="connsiteY0" fmla="*/ 0 h 12261583"/>
              <a:gd name="connsiteX1" fmla="*/ 4597844 w 4597844"/>
              <a:gd name="connsiteY1" fmla="*/ 0 h 12261583"/>
              <a:gd name="connsiteX2" fmla="*/ 4597844 w 4597844"/>
              <a:gd name="connsiteY2" fmla="*/ 12261583 h 12261583"/>
              <a:gd name="connsiteX3" fmla="*/ 0 w 4597844"/>
              <a:gd name="connsiteY3" fmla="*/ 12261583 h 12261583"/>
              <a:gd name="connsiteX4" fmla="*/ 0 w 4597844"/>
              <a:gd name="connsiteY4" fmla="*/ 0 h 12261583"/>
              <a:gd name="connsiteX0" fmla="*/ 0 w 4597844"/>
              <a:gd name="connsiteY0" fmla="*/ 3 h 12261586"/>
              <a:gd name="connsiteX1" fmla="*/ 3336935 w 4597844"/>
              <a:gd name="connsiteY1" fmla="*/ 0 h 12261586"/>
              <a:gd name="connsiteX2" fmla="*/ 4597844 w 4597844"/>
              <a:gd name="connsiteY2" fmla="*/ 12261586 h 12261586"/>
              <a:gd name="connsiteX3" fmla="*/ 0 w 4597844"/>
              <a:gd name="connsiteY3" fmla="*/ 12261586 h 12261586"/>
              <a:gd name="connsiteX4" fmla="*/ 0 w 4597844"/>
              <a:gd name="connsiteY4" fmla="*/ 3 h 12261586"/>
              <a:gd name="connsiteX0" fmla="*/ 0 w 4597844"/>
              <a:gd name="connsiteY0" fmla="*/ 5 h 12261588"/>
              <a:gd name="connsiteX1" fmla="*/ 2381416 w 4597844"/>
              <a:gd name="connsiteY1" fmla="*/ 0 h 12261588"/>
              <a:gd name="connsiteX2" fmla="*/ 4597844 w 4597844"/>
              <a:gd name="connsiteY2" fmla="*/ 12261588 h 12261588"/>
              <a:gd name="connsiteX3" fmla="*/ 0 w 4597844"/>
              <a:gd name="connsiteY3" fmla="*/ 12261588 h 12261588"/>
              <a:gd name="connsiteX4" fmla="*/ 0 w 4597844"/>
              <a:gd name="connsiteY4" fmla="*/ 5 h 12261588"/>
              <a:gd name="connsiteX0" fmla="*/ 0 w 4597844"/>
              <a:gd name="connsiteY0" fmla="*/ 11012 h 12272595"/>
              <a:gd name="connsiteX1" fmla="*/ 2807142 w 4597844"/>
              <a:gd name="connsiteY1" fmla="*/ 0 h 12272595"/>
              <a:gd name="connsiteX2" fmla="*/ 4597844 w 4597844"/>
              <a:gd name="connsiteY2" fmla="*/ 12272595 h 12272595"/>
              <a:gd name="connsiteX3" fmla="*/ 0 w 4597844"/>
              <a:gd name="connsiteY3" fmla="*/ 12272595 h 12272595"/>
              <a:gd name="connsiteX4" fmla="*/ 0 w 4597844"/>
              <a:gd name="connsiteY4" fmla="*/ 11012 h 12272595"/>
              <a:gd name="connsiteX0" fmla="*/ 0 w 4602947"/>
              <a:gd name="connsiteY0" fmla="*/ 0 h 12273614"/>
              <a:gd name="connsiteX1" fmla="*/ 2812245 w 4602947"/>
              <a:gd name="connsiteY1" fmla="*/ 1019 h 12273614"/>
              <a:gd name="connsiteX2" fmla="*/ 4602947 w 4602947"/>
              <a:gd name="connsiteY2" fmla="*/ 12273614 h 12273614"/>
              <a:gd name="connsiteX3" fmla="*/ 5103 w 4602947"/>
              <a:gd name="connsiteY3" fmla="*/ 12273614 h 12273614"/>
              <a:gd name="connsiteX4" fmla="*/ 0 w 4602947"/>
              <a:gd name="connsiteY4" fmla="*/ 0 h 1227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947" h="12273614">
                <a:moveTo>
                  <a:pt x="0" y="0"/>
                </a:moveTo>
                <a:lnTo>
                  <a:pt x="2812245" y="1019"/>
                </a:lnTo>
                <a:lnTo>
                  <a:pt x="4602947" y="12273614"/>
                </a:lnTo>
                <a:lnTo>
                  <a:pt x="5103" y="12273614"/>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930AA2-C434-067C-8B6B-7CD35B15C7EB}"/>
              </a:ext>
            </a:extLst>
          </p:cNvPr>
          <p:cNvSpPr>
            <a:spLocks noGrp="1"/>
          </p:cNvSpPr>
          <p:nvPr>
            <p:ph type="title"/>
          </p:nvPr>
        </p:nvSpPr>
        <p:spPr>
          <a:xfrm>
            <a:off x="838199" y="704570"/>
            <a:ext cx="10655301" cy="844171"/>
          </a:xfrm>
        </p:spPr>
        <p:txBody>
          <a:bodyPr lIns="0" tIns="0" rIns="0" bIns="0" anchor="t" anchorCtr="0">
            <a:noAutofit/>
          </a:bodyPr>
          <a:lstStyle>
            <a:lvl1pPr>
              <a:defRPr sz="48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15646152-B3D7-734E-83E8-FA8AA3C6020D}"/>
              </a:ext>
            </a:extLst>
          </p:cNvPr>
          <p:cNvSpPr>
            <a:spLocks noGrp="1"/>
          </p:cNvSpPr>
          <p:nvPr>
            <p:ph type="body" sz="quarter" idx="11"/>
          </p:nvPr>
        </p:nvSpPr>
        <p:spPr>
          <a:xfrm>
            <a:off x="838200" y="1619172"/>
            <a:ext cx="10655300" cy="2591584"/>
          </a:xfrm>
        </p:spPr>
        <p:txBody>
          <a:bodyPr lIns="0" tIns="0" rIns="0" bIns="0">
            <a:noAutofit/>
          </a:bodyPr>
          <a:lstStyle>
            <a:lvl1pPr marL="0" indent="0">
              <a:buFontTx/>
              <a:buNone/>
              <a:defRPr sz="2400">
                <a:solidFill>
                  <a:schemeClr val="bg1"/>
                </a:solidFill>
              </a:defRPr>
            </a:lvl1pPr>
            <a:lvl2pPr marL="0" indent="0">
              <a:spcBef>
                <a:spcPts val="200"/>
              </a:spcBef>
              <a:spcAft>
                <a:spcPts val="200"/>
              </a:spcAft>
              <a:buNone/>
              <a:defRPr sz="22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2" name="Text Placeholder 13">
            <a:extLst>
              <a:ext uri="{FF2B5EF4-FFF2-40B4-BE49-F238E27FC236}">
                <a16:creationId xmlns:a16="http://schemas.microsoft.com/office/drawing/2014/main" id="{088A76BD-825A-A108-343F-1B9F0128FE71}"/>
              </a:ext>
            </a:extLst>
          </p:cNvPr>
          <p:cNvSpPr>
            <a:spLocks noGrp="1"/>
          </p:cNvSpPr>
          <p:nvPr>
            <p:ph type="body" sz="quarter" idx="12" hasCustomPrompt="1"/>
          </p:nvPr>
        </p:nvSpPr>
        <p:spPr>
          <a:xfrm>
            <a:off x="838200" y="4344881"/>
            <a:ext cx="2867953" cy="410116"/>
          </a:xfrm>
        </p:spPr>
        <p:txBody>
          <a:bodyPr lIns="0" tIns="0" rIns="0" bIns="0">
            <a:noAutofit/>
          </a:bodyPr>
          <a:lstStyle>
            <a:lvl1pPr marL="0" indent="0">
              <a:buFontTx/>
              <a:buNone/>
              <a:defRPr sz="1600">
                <a:solidFill>
                  <a:schemeClr val="bg1"/>
                </a:solidFill>
              </a:defRPr>
            </a:lvl1pPr>
            <a:lvl2pPr marL="0" indent="0">
              <a:spcBef>
                <a:spcPts val="200"/>
              </a:spcBef>
              <a:spcAft>
                <a:spcPts val="200"/>
              </a:spcAft>
              <a:buNone/>
              <a:defRPr sz="22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a:t>
            </a:r>
          </a:p>
        </p:txBody>
      </p:sp>
    </p:spTree>
    <p:extLst>
      <p:ext uri="{BB962C8B-B14F-4D97-AF65-F5344CB8AC3E}">
        <p14:creationId xmlns:p14="http://schemas.microsoft.com/office/powerpoint/2010/main" val="487526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arge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D628-EE18-F105-0315-07C39E7A9E8C}"/>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3A50612-000A-1A18-2651-68143295B2DF}"/>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C56C8811-AECE-1C58-E75D-89B5427B7420}"/>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5" name="Table Placeholder 5">
            <a:extLst>
              <a:ext uri="{FF2B5EF4-FFF2-40B4-BE49-F238E27FC236}">
                <a16:creationId xmlns:a16="http://schemas.microsoft.com/office/drawing/2014/main" id="{BC3404F7-940E-98E3-BB21-E53F90B46730}"/>
              </a:ext>
            </a:extLst>
          </p:cNvPr>
          <p:cNvSpPr>
            <a:spLocks noGrp="1"/>
          </p:cNvSpPr>
          <p:nvPr>
            <p:ph type="tbl" sz="quarter" idx="12"/>
          </p:nvPr>
        </p:nvSpPr>
        <p:spPr>
          <a:xfrm>
            <a:off x="745973" y="1554480"/>
            <a:ext cx="10700054" cy="4000500"/>
          </a:xfrm>
        </p:spPr>
        <p:txBody>
          <a:bodyPr/>
          <a:lstStyle/>
          <a:p>
            <a:r>
              <a:rPr lang="en-US"/>
              <a:t>Click icon to add table</a:t>
            </a:r>
          </a:p>
        </p:txBody>
      </p:sp>
    </p:spTree>
    <p:extLst>
      <p:ext uri="{BB962C8B-B14F-4D97-AF65-F5344CB8AC3E}">
        <p14:creationId xmlns:p14="http://schemas.microsoft.com/office/powerpoint/2010/main" val="2895528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Full Page w/Fred Fla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456566"/>
            <a:ext cx="11230466" cy="474566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ight Triangle 2">
            <a:extLst>
              <a:ext uri="{FF2B5EF4-FFF2-40B4-BE49-F238E27FC236}">
                <a16:creationId xmlns:a16="http://schemas.microsoft.com/office/drawing/2014/main" id="{8135F118-BDA0-6252-7A87-4481331533A1}"/>
              </a:ext>
            </a:extLst>
          </p:cNvPr>
          <p:cNvSpPr>
            <a:spLocks noChangeAspect="1"/>
          </p:cNvSpPr>
          <p:nvPr userDrawn="1"/>
        </p:nvSpPr>
        <p:spPr>
          <a:xfrm rot="5400000">
            <a:off x="879988" y="494896"/>
            <a:ext cx="160160" cy="9586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812686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with 2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766" y="1239133"/>
            <a:ext cx="8558037" cy="4956684"/>
          </a:xfrm>
        </p:spPr>
        <p:txBody>
          <a:bodyPr>
            <a:noAutofit/>
          </a:bodyPr>
          <a:lstStyle>
            <a:lvl1pPr>
              <a:spcBef>
                <a:spcPts val="900"/>
              </a:spcBef>
              <a:spcAft>
                <a:spcPts val="600"/>
              </a:spcAft>
              <a:defRPr/>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11" name="Picture Placeholder 5">
            <a:extLst>
              <a:ext uri="{FF2B5EF4-FFF2-40B4-BE49-F238E27FC236}">
                <a16:creationId xmlns:a16="http://schemas.microsoft.com/office/drawing/2014/main" id="{7E68EA15-9C5C-945F-76AD-A1881953DD99}"/>
              </a:ext>
            </a:extLst>
          </p:cNvPr>
          <p:cNvSpPr>
            <a:spLocks noGrp="1" noChangeAspect="1"/>
          </p:cNvSpPr>
          <p:nvPr>
            <p:ph type="pic" sz="quarter" idx="14"/>
          </p:nvPr>
        </p:nvSpPr>
        <p:spPr>
          <a:xfrm>
            <a:off x="9686166" y="1268119"/>
            <a:ext cx="2031352" cy="2031352"/>
          </a:xfrm>
        </p:spPr>
        <p:txBody>
          <a:bodyPr/>
          <a:lstStyle/>
          <a:p>
            <a:r>
              <a:rPr lang="en-US"/>
              <a:t>Click icon to add picture</a:t>
            </a:r>
            <a:endParaRPr lang="en-US" dirty="0"/>
          </a:p>
        </p:txBody>
      </p:sp>
      <p:sp>
        <p:nvSpPr>
          <p:cNvPr id="12" name="Picture Placeholder 5">
            <a:extLst>
              <a:ext uri="{FF2B5EF4-FFF2-40B4-BE49-F238E27FC236}">
                <a16:creationId xmlns:a16="http://schemas.microsoft.com/office/drawing/2014/main" id="{DDA0FA51-E918-C53C-3F9E-4A598332EB7E}"/>
              </a:ext>
            </a:extLst>
          </p:cNvPr>
          <p:cNvSpPr>
            <a:spLocks noGrp="1" noChangeAspect="1"/>
          </p:cNvSpPr>
          <p:nvPr>
            <p:ph type="pic" sz="quarter" idx="15"/>
          </p:nvPr>
        </p:nvSpPr>
        <p:spPr>
          <a:xfrm>
            <a:off x="9679881" y="3562943"/>
            <a:ext cx="2031352" cy="2031352"/>
          </a:xfrm>
        </p:spPr>
        <p:txBody>
          <a:bodyPr/>
          <a:lstStyle/>
          <a:p>
            <a:r>
              <a:rPr lang="en-US"/>
              <a:t>Click icon to add picture</a:t>
            </a:r>
            <a:endParaRPr lang="en-US" dirty="0"/>
          </a:p>
        </p:txBody>
      </p:sp>
    </p:spTree>
    <p:extLst>
      <p:ext uri="{BB962C8B-B14F-4D97-AF65-F5344CB8AC3E}">
        <p14:creationId xmlns:p14="http://schemas.microsoft.com/office/powerpoint/2010/main" val="2402141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Divider Photo Dark">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444B6A6-CF0F-C6A7-4429-50D00B86FFC8}"/>
              </a:ext>
            </a:extLst>
          </p:cNvPr>
          <p:cNvSpPr>
            <a:spLocks noGrp="1"/>
          </p:cNvSpPr>
          <p:nvPr>
            <p:ph type="pic" sz="quarter" idx="10" hasCustomPrompt="1"/>
          </p:nvPr>
        </p:nvSpPr>
        <p:spPr>
          <a:xfrm>
            <a:off x="0" y="0"/>
            <a:ext cx="12192000" cy="6853028"/>
          </a:xfrm>
        </p:spPr>
        <p:txBody>
          <a:bodyPr/>
          <a:lstStyle>
            <a:lvl1pPr>
              <a:defRPr/>
            </a:lvl1pPr>
          </a:lstStyle>
          <a:p>
            <a:r>
              <a:rPr lang="en-US" dirty="0"/>
              <a:t>Large photo with text (click to add photo)</a:t>
            </a:r>
          </a:p>
        </p:txBody>
      </p:sp>
      <p:sp>
        <p:nvSpPr>
          <p:cNvPr id="10" name="Content Placeholder 10">
            <a:extLst>
              <a:ext uri="{FF2B5EF4-FFF2-40B4-BE49-F238E27FC236}">
                <a16:creationId xmlns:a16="http://schemas.microsoft.com/office/drawing/2014/main" id="{A6D5D789-AE5B-5F6A-EE00-0EB8C6D1D543}"/>
              </a:ext>
            </a:extLst>
          </p:cNvPr>
          <p:cNvSpPr>
            <a:spLocks noGrp="1"/>
          </p:cNvSpPr>
          <p:nvPr>
            <p:ph sz="quarter" idx="11"/>
          </p:nvPr>
        </p:nvSpPr>
        <p:spPr>
          <a:xfrm flipH="1">
            <a:off x="0" y="4035997"/>
            <a:ext cx="12200256" cy="2823695"/>
          </a:xfrm>
          <a:custGeom>
            <a:avLst/>
            <a:gdLst>
              <a:gd name="connsiteX0" fmla="*/ 0 w 12192000"/>
              <a:gd name="connsiteY0" fmla="*/ 0 h 2346960"/>
              <a:gd name="connsiteX1" fmla="*/ 11443789 w 12192000"/>
              <a:gd name="connsiteY1" fmla="*/ 0 h 2346960"/>
              <a:gd name="connsiteX2" fmla="*/ 12192000 w 12192000"/>
              <a:gd name="connsiteY2" fmla="*/ 748211 h 2346960"/>
              <a:gd name="connsiteX3" fmla="*/ 12192000 w 12192000"/>
              <a:gd name="connsiteY3" fmla="*/ 2346960 h 2346960"/>
              <a:gd name="connsiteX4" fmla="*/ 0 w 12192000"/>
              <a:gd name="connsiteY4" fmla="*/ 2346960 h 2346960"/>
              <a:gd name="connsiteX5" fmla="*/ 0 w 12192000"/>
              <a:gd name="connsiteY5" fmla="*/ 0 h 2346960"/>
              <a:gd name="connsiteX0" fmla="*/ 0 w 12192000"/>
              <a:gd name="connsiteY0" fmla="*/ 8708 h 2355668"/>
              <a:gd name="connsiteX1" fmla="*/ 314235 w 12192000"/>
              <a:gd name="connsiteY1" fmla="*/ 0 h 2355668"/>
              <a:gd name="connsiteX2" fmla="*/ 12192000 w 12192000"/>
              <a:gd name="connsiteY2" fmla="*/ 756919 h 2355668"/>
              <a:gd name="connsiteX3" fmla="*/ 12192000 w 12192000"/>
              <a:gd name="connsiteY3" fmla="*/ 2355668 h 2355668"/>
              <a:gd name="connsiteX4" fmla="*/ 0 w 12192000"/>
              <a:gd name="connsiteY4" fmla="*/ 2355668 h 2355668"/>
              <a:gd name="connsiteX5" fmla="*/ 0 w 12192000"/>
              <a:gd name="connsiteY5" fmla="*/ 8708 h 2355668"/>
              <a:gd name="connsiteX0" fmla="*/ 0 w 12192000"/>
              <a:gd name="connsiteY0" fmla="*/ 8708 h 2355668"/>
              <a:gd name="connsiteX1" fmla="*/ 314235 w 12192000"/>
              <a:gd name="connsiteY1" fmla="*/ 0 h 2355668"/>
              <a:gd name="connsiteX2" fmla="*/ 12192000 w 12192000"/>
              <a:gd name="connsiteY2" fmla="*/ 1314268 h 2355668"/>
              <a:gd name="connsiteX3" fmla="*/ 12192000 w 12192000"/>
              <a:gd name="connsiteY3" fmla="*/ 2355668 h 2355668"/>
              <a:gd name="connsiteX4" fmla="*/ 0 w 12192000"/>
              <a:gd name="connsiteY4" fmla="*/ 2355668 h 2355668"/>
              <a:gd name="connsiteX5" fmla="*/ 0 w 12192000"/>
              <a:gd name="connsiteY5" fmla="*/ 8708 h 2355668"/>
              <a:gd name="connsiteX0" fmla="*/ 0 w 12459629"/>
              <a:gd name="connsiteY0" fmla="*/ 0 h 2385446"/>
              <a:gd name="connsiteX1" fmla="*/ 581864 w 12459629"/>
              <a:gd name="connsiteY1" fmla="*/ 29778 h 2385446"/>
              <a:gd name="connsiteX2" fmla="*/ 12459629 w 12459629"/>
              <a:gd name="connsiteY2" fmla="*/ 1344046 h 2385446"/>
              <a:gd name="connsiteX3" fmla="*/ 12459629 w 12459629"/>
              <a:gd name="connsiteY3" fmla="*/ 2385446 h 2385446"/>
              <a:gd name="connsiteX4" fmla="*/ 267629 w 12459629"/>
              <a:gd name="connsiteY4" fmla="*/ 2385446 h 2385446"/>
              <a:gd name="connsiteX5" fmla="*/ 0 w 12459629"/>
              <a:gd name="connsiteY5" fmla="*/ 0 h 2385446"/>
              <a:gd name="connsiteX0" fmla="*/ 0 w 12660351"/>
              <a:gd name="connsiteY0" fmla="*/ 0 h 2385446"/>
              <a:gd name="connsiteX1" fmla="*/ 782586 w 12660351"/>
              <a:gd name="connsiteY1" fmla="*/ 29778 h 2385446"/>
              <a:gd name="connsiteX2" fmla="*/ 12660351 w 12660351"/>
              <a:gd name="connsiteY2" fmla="*/ 1344046 h 2385446"/>
              <a:gd name="connsiteX3" fmla="*/ 12660351 w 12660351"/>
              <a:gd name="connsiteY3" fmla="*/ 2385446 h 2385446"/>
              <a:gd name="connsiteX4" fmla="*/ 468351 w 12660351"/>
              <a:gd name="connsiteY4" fmla="*/ 2385446 h 2385446"/>
              <a:gd name="connsiteX5" fmla="*/ 0 w 12660351"/>
              <a:gd name="connsiteY5" fmla="*/ 0 h 2385446"/>
              <a:gd name="connsiteX0" fmla="*/ 0 w 12660351"/>
              <a:gd name="connsiteY0" fmla="*/ 104925 h 2490371"/>
              <a:gd name="connsiteX1" fmla="*/ 369991 w 12660351"/>
              <a:gd name="connsiteY1" fmla="*/ 0 h 2490371"/>
              <a:gd name="connsiteX2" fmla="*/ 12660351 w 12660351"/>
              <a:gd name="connsiteY2" fmla="*/ 1448971 h 2490371"/>
              <a:gd name="connsiteX3" fmla="*/ 12660351 w 12660351"/>
              <a:gd name="connsiteY3" fmla="*/ 2490371 h 2490371"/>
              <a:gd name="connsiteX4" fmla="*/ 468351 w 12660351"/>
              <a:gd name="connsiteY4" fmla="*/ 2490371 h 2490371"/>
              <a:gd name="connsiteX5" fmla="*/ 0 w 12660351"/>
              <a:gd name="connsiteY5" fmla="*/ 104925 h 2490371"/>
              <a:gd name="connsiteX0" fmla="*/ 64907 w 12290360"/>
              <a:gd name="connsiteY0" fmla="*/ 1153691 h 2490371"/>
              <a:gd name="connsiteX1" fmla="*/ 0 w 12290360"/>
              <a:gd name="connsiteY1" fmla="*/ 0 h 2490371"/>
              <a:gd name="connsiteX2" fmla="*/ 12290360 w 12290360"/>
              <a:gd name="connsiteY2" fmla="*/ 1448971 h 2490371"/>
              <a:gd name="connsiteX3" fmla="*/ 12290360 w 12290360"/>
              <a:gd name="connsiteY3" fmla="*/ 2490371 h 2490371"/>
              <a:gd name="connsiteX4" fmla="*/ 98360 w 12290360"/>
              <a:gd name="connsiteY4" fmla="*/ 2490371 h 2490371"/>
              <a:gd name="connsiteX5" fmla="*/ 64907 w 12290360"/>
              <a:gd name="connsiteY5" fmla="*/ 1153691 h 2490371"/>
              <a:gd name="connsiteX0" fmla="*/ 24447 w 12249900"/>
              <a:gd name="connsiteY0" fmla="*/ 1153691 h 2490371"/>
              <a:gd name="connsiteX1" fmla="*/ 0 w 12249900"/>
              <a:gd name="connsiteY1" fmla="*/ 0 h 2490371"/>
              <a:gd name="connsiteX2" fmla="*/ 12249900 w 12249900"/>
              <a:gd name="connsiteY2" fmla="*/ 1448971 h 2490371"/>
              <a:gd name="connsiteX3" fmla="*/ 12249900 w 12249900"/>
              <a:gd name="connsiteY3" fmla="*/ 2490371 h 2490371"/>
              <a:gd name="connsiteX4" fmla="*/ 57900 w 12249900"/>
              <a:gd name="connsiteY4" fmla="*/ 2490371 h 2490371"/>
              <a:gd name="connsiteX5" fmla="*/ 24447 w 12249900"/>
              <a:gd name="connsiteY5" fmla="*/ 1153691 h 2490371"/>
              <a:gd name="connsiteX0" fmla="*/ 31283 w 12256736"/>
              <a:gd name="connsiteY0" fmla="*/ 1153691 h 2490371"/>
              <a:gd name="connsiteX1" fmla="*/ 6836 w 12256736"/>
              <a:gd name="connsiteY1" fmla="*/ 0 h 2490371"/>
              <a:gd name="connsiteX2" fmla="*/ 12256736 w 12256736"/>
              <a:gd name="connsiteY2" fmla="*/ 1448971 h 2490371"/>
              <a:gd name="connsiteX3" fmla="*/ 12256736 w 12256736"/>
              <a:gd name="connsiteY3" fmla="*/ 2490371 h 2490371"/>
              <a:gd name="connsiteX4" fmla="*/ 0 w 12256736"/>
              <a:gd name="connsiteY4" fmla="*/ 2462443 h 2490371"/>
              <a:gd name="connsiteX5" fmla="*/ 31283 w 12256736"/>
              <a:gd name="connsiteY5" fmla="*/ 1153691 h 2490371"/>
              <a:gd name="connsiteX0" fmla="*/ 15099 w 12256736"/>
              <a:gd name="connsiteY0" fmla="*/ 1153691 h 2490371"/>
              <a:gd name="connsiteX1" fmla="*/ 6836 w 12256736"/>
              <a:gd name="connsiteY1" fmla="*/ 0 h 2490371"/>
              <a:gd name="connsiteX2" fmla="*/ 12256736 w 12256736"/>
              <a:gd name="connsiteY2" fmla="*/ 1448971 h 2490371"/>
              <a:gd name="connsiteX3" fmla="*/ 12256736 w 12256736"/>
              <a:gd name="connsiteY3" fmla="*/ 2490371 h 2490371"/>
              <a:gd name="connsiteX4" fmla="*/ 0 w 12256736"/>
              <a:gd name="connsiteY4" fmla="*/ 2462443 h 2490371"/>
              <a:gd name="connsiteX5" fmla="*/ 15099 w 12256736"/>
              <a:gd name="connsiteY5" fmla="*/ 1153691 h 2490371"/>
              <a:gd name="connsiteX0" fmla="*/ 8263 w 12249900"/>
              <a:gd name="connsiteY0" fmla="*/ 1153691 h 2491863"/>
              <a:gd name="connsiteX1" fmla="*/ 0 w 12249900"/>
              <a:gd name="connsiteY1" fmla="*/ 0 h 2491863"/>
              <a:gd name="connsiteX2" fmla="*/ 12249900 w 12249900"/>
              <a:gd name="connsiteY2" fmla="*/ 1448971 h 2491863"/>
              <a:gd name="connsiteX3" fmla="*/ 12249900 w 12249900"/>
              <a:gd name="connsiteY3" fmla="*/ 2490371 h 2491863"/>
              <a:gd name="connsiteX4" fmla="*/ 2728 w 12249900"/>
              <a:gd name="connsiteY4" fmla="*/ 2491863 h 2491863"/>
              <a:gd name="connsiteX5" fmla="*/ 8263 w 12249900"/>
              <a:gd name="connsiteY5" fmla="*/ 1153691 h 24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9900" h="2491863">
                <a:moveTo>
                  <a:pt x="8263" y="1153691"/>
                </a:moveTo>
                <a:cubicBezTo>
                  <a:pt x="5509" y="769127"/>
                  <a:pt x="2754" y="384564"/>
                  <a:pt x="0" y="0"/>
                </a:cubicBezTo>
                <a:lnTo>
                  <a:pt x="12249900" y="1448971"/>
                </a:lnTo>
                <a:lnTo>
                  <a:pt x="12249900" y="2490371"/>
                </a:lnTo>
                <a:lnTo>
                  <a:pt x="2728" y="2491863"/>
                </a:lnTo>
                <a:cubicBezTo>
                  <a:pt x="7761" y="2055612"/>
                  <a:pt x="3230" y="1589942"/>
                  <a:pt x="8263" y="1153691"/>
                </a:cubicBezTo>
                <a:close/>
              </a:path>
            </a:pathLst>
          </a:custGeom>
          <a:solidFill>
            <a:schemeClr val="tx2"/>
          </a:solidFill>
        </p:spPr>
        <p:txBody>
          <a:bodyPr/>
          <a:lstStyle/>
          <a:p>
            <a:pPr lvl="0"/>
            <a:r>
              <a:rPr lang="en-US"/>
              <a:t>Click to edit Master text styles</a:t>
            </a:r>
          </a:p>
        </p:txBody>
      </p:sp>
      <p:sp>
        <p:nvSpPr>
          <p:cNvPr id="2" name="Title 1">
            <a:extLst>
              <a:ext uri="{FF2B5EF4-FFF2-40B4-BE49-F238E27FC236}">
                <a16:creationId xmlns:a16="http://schemas.microsoft.com/office/drawing/2014/main" id="{72646294-07E1-05F3-4965-D326C03F6726}"/>
              </a:ext>
            </a:extLst>
          </p:cNvPr>
          <p:cNvSpPr>
            <a:spLocks noGrp="1"/>
          </p:cNvSpPr>
          <p:nvPr>
            <p:ph type="title" hasCustomPrompt="1"/>
          </p:nvPr>
        </p:nvSpPr>
        <p:spPr>
          <a:xfrm>
            <a:off x="461246" y="5479123"/>
            <a:ext cx="10905289" cy="735290"/>
          </a:xfrm>
        </p:spPr>
        <p:txBody>
          <a:bodyPr anchor="ctr" anchorCtr="0">
            <a:noAutofit/>
          </a:bodyPr>
          <a:lstStyle>
            <a:lvl1pPr algn="r">
              <a:defRPr sz="4800" spc="-100" baseline="0">
                <a:solidFill>
                  <a:schemeClr val="bg1"/>
                </a:solidFill>
              </a:defRPr>
            </a:lvl1pPr>
          </a:lstStyle>
          <a:p>
            <a:r>
              <a:rPr lang="en-US" dirty="0"/>
              <a:t>Section break with photo &amp; text</a:t>
            </a:r>
          </a:p>
        </p:txBody>
      </p:sp>
    </p:spTree>
    <p:extLst>
      <p:ext uri="{BB962C8B-B14F-4D97-AF65-F5344CB8AC3E}">
        <p14:creationId xmlns:p14="http://schemas.microsoft.com/office/powerpoint/2010/main" val="3108915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with Quote Dar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spcBef>
                <a:spcPts val="900"/>
              </a:spcBef>
              <a:spcAft>
                <a:spcPts val="600"/>
              </a:spcAft>
              <a:defRPr spc="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arallelogram 5">
            <a:extLst>
              <a:ext uri="{FF2B5EF4-FFF2-40B4-BE49-F238E27FC236}">
                <a16:creationId xmlns:a16="http://schemas.microsoft.com/office/drawing/2014/main" id="{996F8CBE-A780-7412-B778-E113996066DC}"/>
              </a:ext>
            </a:extLst>
          </p:cNvPr>
          <p:cNvSpPr/>
          <p:nvPr userDrawn="1"/>
        </p:nvSpPr>
        <p:spPr>
          <a:xfrm rot="20738591">
            <a:off x="8780252" y="1142062"/>
            <a:ext cx="3499357" cy="4401680"/>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 name="connsiteX0" fmla="*/ 0 w 3499357"/>
              <a:gd name="connsiteY0" fmla="*/ 4285760 h 4285760"/>
              <a:gd name="connsiteX1" fmla="*/ 1087934 w 3499357"/>
              <a:gd name="connsiteY1" fmla="*/ 0 h 4285760"/>
              <a:gd name="connsiteX2" fmla="*/ 3499357 w 3499357"/>
              <a:gd name="connsiteY2" fmla="*/ 284479 h 4285760"/>
              <a:gd name="connsiteX3" fmla="*/ 2975643 w 3499357"/>
              <a:gd name="connsiteY3" fmla="*/ 2327052 h 4285760"/>
              <a:gd name="connsiteX4" fmla="*/ 0 w 3499357"/>
              <a:gd name="connsiteY4" fmla="*/ 4285760 h 4285760"/>
              <a:gd name="connsiteX0" fmla="*/ 0 w 3499357"/>
              <a:gd name="connsiteY0" fmla="*/ 4285760 h 4401680"/>
              <a:gd name="connsiteX1" fmla="*/ 1087934 w 3499357"/>
              <a:gd name="connsiteY1" fmla="*/ 0 h 4401680"/>
              <a:gd name="connsiteX2" fmla="*/ 3499357 w 3499357"/>
              <a:gd name="connsiteY2" fmla="*/ 284479 h 4401680"/>
              <a:gd name="connsiteX3" fmla="*/ 2424764 w 3499357"/>
              <a:gd name="connsiteY3" fmla="*/ 4401680 h 4401680"/>
              <a:gd name="connsiteX4" fmla="*/ 0 w 3499357"/>
              <a:gd name="connsiteY4" fmla="*/ 4285760 h 440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357" h="4401680">
                <a:moveTo>
                  <a:pt x="0" y="4285760"/>
                </a:moveTo>
                <a:lnTo>
                  <a:pt x="1087934" y="0"/>
                </a:lnTo>
                <a:lnTo>
                  <a:pt x="3499357" y="284479"/>
                </a:lnTo>
                <a:lnTo>
                  <a:pt x="2424764" y="4401680"/>
                </a:lnTo>
                <a:lnTo>
                  <a:pt x="0" y="428576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F47AA2-93E4-33EA-8B45-6CDD29F8DFC7}"/>
              </a:ext>
            </a:extLst>
          </p:cNvPr>
          <p:cNvSpPr txBox="1"/>
          <p:nvPr userDrawn="1"/>
        </p:nvSpPr>
        <p:spPr>
          <a:xfrm>
            <a:off x="9262941" y="1261003"/>
            <a:ext cx="441146" cy="1015663"/>
          </a:xfrm>
          <a:prstGeom prst="rect">
            <a:avLst/>
          </a:prstGeom>
          <a:noFill/>
        </p:spPr>
        <p:txBody>
          <a:bodyPr wrap="none" rtlCol="0">
            <a:spAutoFit/>
          </a:bodyPr>
          <a:lstStyle/>
          <a:p>
            <a:r>
              <a:rPr lang="en-US" sz="6000" b="0" i="1" dirty="0">
                <a:solidFill>
                  <a:schemeClr val="bg1"/>
                </a:solidFill>
                <a:latin typeface="Arial" panose="020B0604020202020204" pitchFamily="34" charset="0"/>
                <a:cs typeface="Arial" panose="020B0604020202020204" pitchFamily="34" charset="0"/>
              </a:rPr>
              <a:t>“</a:t>
            </a:r>
            <a:endParaRPr lang="en-US" sz="6000" dirty="0"/>
          </a:p>
        </p:txBody>
      </p:sp>
      <p:sp>
        <p:nvSpPr>
          <p:cNvPr id="22" name="Content Placeholder 21">
            <a:extLst>
              <a:ext uri="{FF2B5EF4-FFF2-40B4-BE49-F238E27FC236}">
                <a16:creationId xmlns:a16="http://schemas.microsoft.com/office/drawing/2014/main" id="{2752777A-EA13-2AA2-A7FC-3360F01D5AE9}"/>
              </a:ext>
            </a:extLst>
          </p:cNvPr>
          <p:cNvSpPr>
            <a:spLocks noGrp="1"/>
          </p:cNvSpPr>
          <p:nvPr>
            <p:ph sz="quarter" idx="12"/>
          </p:nvPr>
        </p:nvSpPr>
        <p:spPr>
          <a:xfrm>
            <a:off x="9694463" y="1625131"/>
            <a:ext cx="1903980" cy="3851644"/>
          </a:xfrm>
        </p:spPr>
        <p:txBody>
          <a:bodyPr>
            <a:noAutofit/>
          </a:bodyPr>
          <a:lstStyle>
            <a:lvl1pPr>
              <a:spcAft>
                <a:spcPts val="600"/>
              </a:spcAft>
              <a:defRPr sz="1600" i="1">
                <a:solidFill>
                  <a:schemeClr val="bg1"/>
                </a:solidFill>
              </a:defRPr>
            </a:lvl1pPr>
            <a:lvl2pPr marL="0" indent="0">
              <a:spcAft>
                <a:spcPts val="600"/>
              </a:spcAft>
              <a:buNone/>
              <a:defRPr sz="1400" i="0">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6117788"/>
      </p:ext>
    </p:extLst>
  </p:cSld>
  <p:clrMapOvr>
    <a:masterClrMapping/>
  </p:clrMapOvr>
  <p:extLst>
    <p:ext uri="{DCECCB84-F9BA-43D5-87BE-67443E8EF086}">
      <p15:sldGuideLst xmlns:p15="http://schemas.microsoft.com/office/powerpoint/2012/main">
        <p15:guide id="2" pos="5400">
          <p15:clr>
            <a:srgbClr val="FBAE40"/>
          </p15:clr>
        </p15:guide>
        <p15:guide id="3" pos="7392">
          <p15:clr>
            <a:srgbClr val="FBAE40"/>
          </p15:clr>
        </p15:guide>
        <p15:guide id="4" pos="5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CCD0DB-E911-CE58-03E7-EB36584F1C53}"/>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7327" y="490766"/>
            <a:ext cx="11038787" cy="1008095"/>
          </a:xfrm>
        </p:spPr>
        <p:txBody>
          <a:bodyPr lIns="0" tIns="0" rIns="0" bIns="0" anchor="ctr" anchorCtr="0">
            <a:noAutofit/>
          </a:bodyPr>
          <a:lstStyle>
            <a:lvl1pPr algn="ctr">
              <a:defRPr sz="4800" spc="-7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6148124"/>
            <a:ext cx="9144000" cy="526902"/>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arallelogram 7">
            <a:extLst>
              <a:ext uri="{FF2B5EF4-FFF2-40B4-BE49-F238E27FC236}">
                <a16:creationId xmlns:a16="http://schemas.microsoft.com/office/drawing/2014/main" id="{75B59A8F-EDCD-7B44-DC8B-94BEDBAA188E}"/>
              </a:ext>
            </a:extLst>
          </p:cNvPr>
          <p:cNvSpPr/>
          <p:nvPr userDrawn="1"/>
        </p:nvSpPr>
        <p:spPr>
          <a:xfrm rot="5400000" flipH="1">
            <a:off x="5846122" y="2348232"/>
            <a:ext cx="501078" cy="6190666"/>
          </a:xfrm>
          <a:custGeom>
            <a:avLst/>
            <a:gdLst>
              <a:gd name="connsiteX0" fmla="*/ 0 w 4157223"/>
              <a:gd name="connsiteY0" fmla="*/ 6017441 h 6017441"/>
              <a:gd name="connsiteX1" fmla="*/ 1039306 w 4157223"/>
              <a:gd name="connsiteY1" fmla="*/ 0 h 6017441"/>
              <a:gd name="connsiteX2" fmla="*/ 4157223 w 4157223"/>
              <a:gd name="connsiteY2" fmla="*/ 0 h 6017441"/>
              <a:gd name="connsiteX3" fmla="*/ 3117917 w 4157223"/>
              <a:gd name="connsiteY3" fmla="*/ 6017441 h 6017441"/>
              <a:gd name="connsiteX4" fmla="*/ 0 w 4157223"/>
              <a:gd name="connsiteY4" fmla="*/ 6017441 h 6017441"/>
              <a:gd name="connsiteX0" fmla="*/ 0 w 4034675"/>
              <a:gd name="connsiteY0" fmla="*/ 6017441 h 6017441"/>
              <a:gd name="connsiteX1" fmla="*/ 916758 w 4034675"/>
              <a:gd name="connsiteY1" fmla="*/ 0 h 6017441"/>
              <a:gd name="connsiteX2" fmla="*/ 4034675 w 4034675"/>
              <a:gd name="connsiteY2" fmla="*/ 0 h 6017441"/>
              <a:gd name="connsiteX3" fmla="*/ 2995369 w 4034675"/>
              <a:gd name="connsiteY3" fmla="*/ 6017441 h 6017441"/>
              <a:gd name="connsiteX4" fmla="*/ 0 w 4034675"/>
              <a:gd name="connsiteY4" fmla="*/ 6017441 h 6017441"/>
              <a:gd name="connsiteX0" fmla="*/ 0 w 4034675"/>
              <a:gd name="connsiteY0" fmla="*/ 6017441 h 6036295"/>
              <a:gd name="connsiteX1" fmla="*/ 916758 w 4034675"/>
              <a:gd name="connsiteY1" fmla="*/ 0 h 6036295"/>
              <a:gd name="connsiteX2" fmla="*/ 4034675 w 4034675"/>
              <a:gd name="connsiteY2" fmla="*/ 0 h 6036295"/>
              <a:gd name="connsiteX3" fmla="*/ 3174478 w 4034675"/>
              <a:gd name="connsiteY3" fmla="*/ 6036295 h 6036295"/>
              <a:gd name="connsiteX4" fmla="*/ 0 w 4034675"/>
              <a:gd name="connsiteY4" fmla="*/ 6017441 h 6036295"/>
              <a:gd name="connsiteX0" fmla="*/ 0 w 4128943"/>
              <a:gd name="connsiteY0" fmla="*/ 6017441 h 6036295"/>
              <a:gd name="connsiteX1" fmla="*/ 916758 w 4128943"/>
              <a:gd name="connsiteY1" fmla="*/ 0 h 6036295"/>
              <a:gd name="connsiteX2" fmla="*/ 4128943 w 4128943"/>
              <a:gd name="connsiteY2" fmla="*/ 9427 h 6036295"/>
              <a:gd name="connsiteX3" fmla="*/ 3174478 w 4128943"/>
              <a:gd name="connsiteY3" fmla="*/ 6036295 h 6036295"/>
              <a:gd name="connsiteX4" fmla="*/ 0 w 4128943"/>
              <a:gd name="connsiteY4" fmla="*/ 6017441 h 6036295"/>
              <a:gd name="connsiteX0" fmla="*/ 0 w 4128943"/>
              <a:gd name="connsiteY0" fmla="*/ 6017441 h 6036295"/>
              <a:gd name="connsiteX1" fmla="*/ 1039306 w 4128943"/>
              <a:gd name="connsiteY1" fmla="*/ 0 h 6036295"/>
              <a:gd name="connsiteX2" fmla="*/ 4128943 w 4128943"/>
              <a:gd name="connsiteY2" fmla="*/ 9427 h 6036295"/>
              <a:gd name="connsiteX3" fmla="*/ 3174478 w 4128943"/>
              <a:gd name="connsiteY3" fmla="*/ 6036295 h 6036295"/>
              <a:gd name="connsiteX4" fmla="*/ 0 w 4128943"/>
              <a:gd name="connsiteY4" fmla="*/ 6017441 h 6036295"/>
              <a:gd name="connsiteX0" fmla="*/ 0 w 4128943"/>
              <a:gd name="connsiteY0" fmla="*/ 6017441 h 6036295"/>
              <a:gd name="connsiteX1" fmla="*/ 897904 w 4128943"/>
              <a:gd name="connsiteY1" fmla="*/ 0 h 6036295"/>
              <a:gd name="connsiteX2" fmla="*/ 4128943 w 4128943"/>
              <a:gd name="connsiteY2" fmla="*/ 9427 h 6036295"/>
              <a:gd name="connsiteX3" fmla="*/ 3174478 w 4128943"/>
              <a:gd name="connsiteY3" fmla="*/ 6036295 h 6036295"/>
              <a:gd name="connsiteX4" fmla="*/ 0 w 4128943"/>
              <a:gd name="connsiteY4" fmla="*/ 6017441 h 6036295"/>
              <a:gd name="connsiteX0" fmla="*/ 0 w 4190936"/>
              <a:gd name="connsiteY0" fmla="*/ 6017441 h 6036295"/>
              <a:gd name="connsiteX1" fmla="*/ 959897 w 4190936"/>
              <a:gd name="connsiteY1" fmla="*/ 0 h 6036295"/>
              <a:gd name="connsiteX2" fmla="*/ 4190936 w 4190936"/>
              <a:gd name="connsiteY2" fmla="*/ 9427 h 6036295"/>
              <a:gd name="connsiteX3" fmla="*/ 3236471 w 4190936"/>
              <a:gd name="connsiteY3" fmla="*/ 6036295 h 6036295"/>
              <a:gd name="connsiteX4" fmla="*/ 0 w 4190936"/>
              <a:gd name="connsiteY4" fmla="*/ 6017441 h 6036295"/>
              <a:gd name="connsiteX0" fmla="*/ 0 w 4196102"/>
              <a:gd name="connsiteY0" fmla="*/ 6038106 h 6038106"/>
              <a:gd name="connsiteX1" fmla="*/ 965063 w 4196102"/>
              <a:gd name="connsiteY1" fmla="*/ 0 h 6038106"/>
              <a:gd name="connsiteX2" fmla="*/ 4196102 w 4196102"/>
              <a:gd name="connsiteY2" fmla="*/ 9427 h 6038106"/>
              <a:gd name="connsiteX3" fmla="*/ 3241637 w 4196102"/>
              <a:gd name="connsiteY3" fmla="*/ 6036295 h 6038106"/>
              <a:gd name="connsiteX4" fmla="*/ 0 w 4196102"/>
              <a:gd name="connsiteY4" fmla="*/ 6038106 h 6038106"/>
              <a:gd name="connsiteX0" fmla="*/ 0 w 3241638"/>
              <a:gd name="connsiteY0" fmla="*/ 6038106 h 6038106"/>
              <a:gd name="connsiteX1" fmla="*/ 965063 w 3241638"/>
              <a:gd name="connsiteY1" fmla="*/ 0 h 6038106"/>
              <a:gd name="connsiteX2" fmla="*/ 1073605 w 3241638"/>
              <a:gd name="connsiteY2" fmla="*/ 137 h 6038106"/>
              <a:gd name="connsiteX3" fmla="*/ 3241637 w 3241638"/>
              <a:gd name="connsiteY3" fmla="*/ 6036295 h 6038106"/>
              <a:gd name="connsiteX4" fmla="*/ 0 w 3241638"/>
              <a:gd name="connsiteY4" fmla="*/ 6038106 h 6038106"/>
              <a:gd name="connsiteX0" fmla="*/ 0 w 1073604"/>
              <a:gd name="connsiteY0" fmla="*/ 6038106 h 6048685"/>
              <a:gd name="connsiteX1" fmla="*/ 965063 w 1073604"/>
              <a:gd name="connsiteY1" fmla="*/ 0 h 6048685"/>
              <a:gd name="connsiteX2" fmla="*/ 1073605 w 1073604"/>
              <a:gd name="connsiteY2" fmla="*/ 137 h 6048685"/>
              <a:gd name="connsiteX3" fmla="*/ 966029 w 1073604"/>
              <a:gd name="connsiteY3" fmla="*/ 6048685 h 6048685"/>
              <a:gd name="connsiteX4" fmla="*/ 0 w 1073604"/>
              <a:gd name="connsiteY4" fmla="*/ 6038106 h 6048685"/>
              <a:gd name="connsiteX0" fmla="*/ 0 w 976632"/>
              <a:gd name="connsiteY0" fmla="*/ 6038106 h 6048685"/>
              <a:gd name="connsiteX1" fmla="*/ 965063 w 976632"/>
              <a:gd name="connsiteY1" fmla="*/ 0 h 6048685"/>
              <a:gd name="connsiteX2" fmla="*/ 976633 w 976632"/>
              <a:gd name="connsiteY2" fmla="*/ 4785 h 6048685"/>
              <a:gd name="connsiteX3" fmla="*/ 966029 w 976632"/>
              <a:gd name="connsiteY3" fmla="*/ 6048685 h 6048685"/>
              <a:gd name="connsiteX4" fmla="*/ 0 w 976632"/>
              <a:gd name="connsiteY4" fmla="*/ 6038106 h 6048685"/>
              <a:gd name="connsiteX0" fmla="*/ 0 w 1083304"/>
              <a:gd name="connsiteY0" fmla="*/ 6038106 h 6048685"/>
              <a:gd name="connsiteX1" fmla="*/ 965063 w 1083304"/>
              <a:gd name="connsiteY1" fmla="*/ 0 h 6048685"/>
              <a:gd name="connsiteX2" fmla="*/ 1083304 w 1083304"/>
              <a:gd name="connsiteY2" fmla="*/ 4785 h 6048685"/>
              <a:gd name="connsiteX3" fmla="*/ 966029 w 1083304"/>
              <a:gd name="connsiteY3" fmla="*/ 6048685 h 6048685"/>
              <a:gd name="connsiteX4" fmla="*/ 0 w 1083304"/>
              <a:gd name="connsiteY4" fmla="*/ 6038106 h 6048685"/>
              <a:gd name="connsiteX0" fmla="*/ 0 w 1020273"/>
              <a:gd name="connsiteY0" fmla="*/ 6038106 h 6048685"/>
              <a:gd name="connsiteX1" fmla="*/ 965063 w 1020273"/>
              <a:gd name="connsiteY1" fmla="*/ 0 h 6048685"/>
              <a:gd name="connsiteX2" fmla="*/ 1020272 w 1020273"/>
              <a:gd name="connsiteY2" fmla="*/ 142 h 6048685"/>
              <a:gd name="connsiteX3" fmla="*/ 966029 w 1020273"/>
              <a:gd name="connsiteY3" fmla="*/ 6048685 h 6048685"/>
              <a:gd name="connsiteX4" fmla="*/ 0 w 1020273"/>
              <a:gd name="connsiteY4" fmla="*/ 6038106 h 6048685"/>
              <a:gd name="connsiteX0" fmla="*/ 0 w 1020273"/>
              <a:gd name="connsiteY0" fmla="*/ 6038106 h 6039395"/>
              <a:gd name="connsiteX1" fmla="*/ 965063 w 1020273"/>
              <a:gd name="connsiteY1" fmla="*/ 0 h 6039395"/>
              <a:gd name="connsiteX2" fmla="*/ 1020272 w 1020273"/>
              <a:gd name="connsiteY2" fmla="*/ 142 h 6039395"/>
              <a:gd name="connsiteX3" fmla="*/ 1014516 w 1020273"/>
              <a:gd name="connsiteY3" fmla="*/ 6039395 h 6039395"/>
              <a:gd name="connsiteX4" fmla="*/ 0 w 1020273"/>
              <a:gd name="connsiteY4" fmla="*/ 6038106 h 603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273" h="6039395">
                <a:moveTo>
                  <a:pt x="0" y="6038106"/>
                </a:moveTo>
                <a:lnTo>
                  <a:pt x="965063" y="0"/>
                </a:lnTo>
                <a:lnTo>
                  <a:pt x="1020272" y="142"/>
                </a:lnTo>
                <a:cubicBezTo>
                  <a:pt x="1016737" y="2014775"/>
                  <a:pt x="1018051" y="4024762"/>
                  <a:pt x="1014516" y="6039395"/>
                </a:cubicBezTo>
                <a:lnTo>
                  <a:pt x="0" y="60381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5">
            <a:extLst>
              <a:ext uri="{FF2B5EF4-FFF2-40B4-BE49-F238E27FC236}">
                <a16:creationId xmlns:a16="http://schemas.microsoft.com/office/drawing/2014/main" id="{A18B72E5-4256-8F5E-027B-91FCFB35965C}"/>
              </a:ext>
            </a:extLst>
          </p:cNvPr>
          <p:cNvSpPr>
            <a:spLocks noGrp="1"/>
          </p:cNvSpPr>
          <p:nvPr>
            <p:ph type="pic" sz="quarter" idx="14"/>
          </p:nvPr>
        </p:nvSpPr>
        <p:spPr>
          <a:xfrm>
            <a:off x="3001326" y="1500989"/>
            <a:ext cx="6190667" cy="3698878"/>
          </a:xfrm>
        </p:spPr>
        <p:txBody>
          <a:bodyPr/>
          <a:lstStyle/>
          <a:p>
            <a:r>
              <a:rPr lang="en-US"/>
              <a:t>Click icon to add picture</a:t>
            </a:r>
            <a:endParaRPr lang="en-US" dirty="0"/>
          </a:p>
        </p:txBody>
      </p:sp>
    </p:spTree>
    <p:extLst>
      <p:ext uri="{BB962C8B-B14F-4D97-AF65-F5344CB8AC3E}">
        <p14:creationId xmlns:p14="http://schemas.microsoft.com/office/powerpoint/2010/main" val="1529329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CCD0DB-E911-CE58-03E7-EB36584F1C53}"/>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7327" y="490766"/>
            <a:ext cx="11038787" cy="1008095"/>
          </a:xfrm>
        </p:spPr>
        <p:txBody>
          <a:bodyPr lIns="0" tIns="0" rIns="0" bIns="0" anchor="ctr" anchorCtr="0">
            <a:noAutofit/>
          </a:bodyPr>
          <a:lstStyle>
            <a:lvl1pPr algn="ctr">
              <a:defRPr sz="4800" spc="-7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6148124"/>
            <a:ext cx="9144000" cy="526902"/>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arallelogram 7">
            <a:extLst>
              <a:ext uri="{FF2B5EF4-FFF2-40B4-BE49-F238E27FC236}">
                <a16:creationId xmlns:a16="http://schemas.microsoft.com/office/drawing/2014/main" id="{75B59A8F-EDCD-7B44-DC8B-94BEDBAA188E}"/>
              </a:ext>
            </a:extLst>
          </p:cNvPr>
          <p:cNvSpPr/>
          <p:nvPr userDrawn="1"/>
        </p:nvSpPr>
        <p:spPr>
          <a:xfrm rot="16200000">
            <a:off x="5846122" y="2348232"/>
            <a:ext cx="501078" cy="6190666"/>
          </a:xfrm>
          <a:custGeom>
            <a:avLst/>
            <a:gdLst>
              <a:gd name="connsiteX0" fmla="*/ 0 w 4157223"/>
              <a:gd name="connsiteY0" fmla="*/ 6017441 h 6017441"/>
              <a:gd name="connsiteX1" fmla="*/ 1039306 w 4157223"/>
              <a:gd name="connsiteY1" fmla="*/ 0 h 6017441"/>
              <a:gd name="connsiteX2" fmla="*/ 4157223 w 4157223"/>
              <a:gd name="connsiteY2" fmla="*/ 0 h 6017441"/>
              <a:gd name="connsiteX3" fmla="*/ 3117917 w 4157223"/>
              <a:gd name="connsiteY3" fmla="*/ 6017441 h 6017441"/>
              <a:gd name="connsiteX4" fmla="*/ 0 w 4157223"/>
              <a:gd name="connsiteY4" fmla="*/ 6017441 h 6017441"/>
              <a:gd name="connsiteX0" fmla="*/ 0 w 4034675"/>
              <a:gd name="connsiteY0" fmla="*/ 6017441 h 6017441"/>
              <a:gd name="connsiteX1" fmla="*/ 916758 w 4034675"/>
              <a:gd name="connsiteY1" fmla="*/ 0 h 6017441"/>
              <a:gd name="connsiteX2" fmla="*/ 4034675 w 4034675"/>
              <a:gd name="connsiteY2" fmla="*/ 0 h 6017441"/>
              <a:gd name="connsiteX3" fmla="*/ 2995369 w 4034675"/>
              <a:gd name="connsiteY3" fmla="*/ 6017441 h 6017441"/>
              <a:gd name="connsiteX4" fmla="*/ 0 w 4034675"/>
              <a:gd name="connsiteY4" fmla="*/ 6017441 h 6017441"/>
              <a:gd name="connsiteX0" fmla="*/ 0 w 4034675"/>
              <a:gd name="connsiteY0" fmla="*/ 6017441 h 6036295"/>
              <a:gd name="connsiteX1" fmla="*/ 916758 w 4034675"/>
              <a:gd name="connsiteY1" fmla="*/ 0 h 6036295"/>
              <a:gd name="connsiteX2" fmla="*/ 4034675 w 4034675"/>
              <a:gd name="connsiteY2" fmla="*/ 0 h 6036295"/>
              <a:gd name="connsiteX3" fmla="*/ 3174478 w 4034675"/>
              <a:gd name="connsiteY3" fmla="*/ 6036295 h 6036295"/>
              <a:gd name="connsiteX4" fmla="*/ 0 w 4034675"/>
              <a:gd name="connsiteY4" fmla="*/ 6017441 h 6036295"/>
              <a:gd name="connsiteX0" fmla="*/ 0 w 4128943"/>
              <a:gd name="connsiteY0" fmla="*/ 6017441 h 6036295"/>
              <a:gd name="connsiteX1" fmla="*/ 916758 w 4128943"/>
              <a:gd name="connsiteY1" fmla="*/ 0 h 6036295"/>
              <a:gd name="connsiteX2" fmla="*/ 4128943 w 4128943"/>
              <a:gd name="connsiteY2" fmla="*/ 9427 h 6036295"/>
              <a:gd name="connsiteX3" fmla="*/ 3174478 w 4128943"/>
              <a:gd name="connsiteY3" fmla="*/ 6036295 h 6036295"/>
              <a:gd name="connsiteX4" fmla="*/ 0 w 4128943"/>
              <a:gd name="connsiteY4" fmla="*/ 6017441 h 6036295"/>
              <a:gd name="connsiteX0" fmla="*/ 0 w 4128943"/>
              <a:gd name="connsiteY0" fmla="*/ 6017441 h 6036295"/>
              <a:gd name="connsiteX1" fmla="*/ 1039306 w 4128943"/>
              <a:gd name="connsiteY1" fmla="*/ 0 h 6036295"/>
              <a:gd name="connsiteX2" fmla="*/ 4128943 w 4128943"/>
              <a:gd name="connsiteY2" fmla="*/ 9427 h 6036295"/>
              <a:gd name="connsiteX3" fmla="*/ 3174478 w 4128943"/>
              <a:gd name="connsiteY3" fmla="*/ 6036295 h 6036295"/>
              <a:gd name="connsiteX4" fmla="*/ 0 w 4128943"/>
              <a:gd name="connsiteY4" fmla="*/ 6017441 h 6036295"/>
              <a:gd name="connsiteX0" fmla="*/ 0 w 4128943"/>
              <a:gd name="connsiteY0" fmla="*/ 6017441 h 6036295"/>
              <a:gd name="connsiteX1" fmla="*/ 897904 w 4128943"/>
              <a:gd name="connsiteY1" fmla="*/ 0 h 6036295"/>
              <a:gd name="connsiteX2" fmla="*/ 4128943 w 4128943"/>
              <a:gd name="connsiteY2" fmla="*/ 9427 h 6036295"/>
              <a:gd name="connsiteX3" fmla="*/ 3174478 w 4128943"/>
              <a:gd name="connsiteY3" fmla="*/ 6036295 h 6036295"/>
              <a:gd name="connsiteX4" fmla="*/ 0 w 4128943"/>
              <a:gd name="connsiteY4" fmla="*/ 6017441 h 6036295"/>
              <a:gd name="connsiteX0" fmla="*/ 0 w 4190936"/>
              <a:gd name="connsiteY0" fmla="*/ 6017441 h 6036295"/>
              <a:gd name="connsiteX1" fmla="*/ 959897 w 4190936"/>
              <a:gd name="connsiteY1" fmla="*/ 0 h 6036295"/>
              <a:gd name="connsiteX2" fmla="*/ 4190936 w 4190936"/>
              <a:gd name="connsiteY2" fmla="*/ 9427 h 6036295"/>
              <a:gd name="connsiteX3" fmla="*/ 3236471 w 4190936"/>
              <a:gd name="connsiteY3" fmla="*/ 6036295 h 6036295"/>
              <a:gd name="connsiteX4" fmla="*/ 0 w 4190936"/>
              <a:gd name="connsiteY4" fmla="*/ 6017441 h 6036295"/>
              <a:gd name="connsiteX0" fmla="*/ 0 w 4196102"/>
              <a:gd name="connsiteY0" fmla="*/ 6038106 h 6038106"/>
              <a:gd name="connsiteX1" fmla="*/ 965063 w 4196102"/>
              <a:gd name="connsiteY1" fmla="*/ 0 h 6038106"/>
              <a:gd name="connsiteX2" fmla="*/ 4196102 w 4196102"/>
              <a:gd name="connsiteY2" fmla="*/ 9427 h 6038106"/>
              <a:gd name="connsiteX3" fmla="*/ 3241637 w 4196102"/>
              <a:gd name="connsiteY3" fmla="*/ 6036295 h 6038106"/>
              <a:gd name="connsiteX4" fmla="*/ 0 w 4196102"/>
              <a:gd name="connsiteY4" fmla="*/ 6038106 h 6038106"/>
              <a:gd name="connsiteX0" fmla="*/ 0 w 3241638"/>
              <a:gd name="connsiteY0" fmla="*/ 6038106 h 6038106"/>
              <a:gd name="connsiteX1" fmla="*/ 965063 w 3241638"/>
              <a:gd name="connsiteY1" fmla="*/ 0 h 6038106"/>
              <a:gd name="connsiteX2" fmla="*/ 1073605 w 3241638"/>
              <a:gd name="connsiteY2" fmla="*/ 137 h 6038106"/>
              <a:gd name="connsiteX3" fmla="*/ 3241637 w 3241638"/>
              <a:gd name="connsiteY3" fmla="*/ 6036295 h 6038106"/>
              <a:gd name="connsiteX4" fmla="*/ 0 w 3241638"/>
              <a:gd name="connsiteY4" fmla="*/ 6038106 h 6038106"/>
              <a:gd name="connsiteX0" fmla="*/ 0 w 1073604"/>
              <a:gd name="connsiteY0" fmla="*/ 6038106 h 6048685"/>
              <a:gd name="connsiteX1" fmla="*/ 965063 w 1073604"/>
              <a:gd name="connsiteY1" fmla="*/ 0 h 6048685"/>
              <a:gd name="connsiteX2" fmla="*/ 1073605 w 1073604"/>
              <a:gd name="connsiteY2" fmla="*/ 137 h 6048685"/>
              <a:gd name="connsiteX3" fmla="*/ 966029 w 1073604"/>
              <a:gd name="connsiteY3" fmla="*/ 6048685 h 6048685"/>
              <a:gd name="connsiteX4" fmla="*/ 0 w 1073604"/>
              <a:gd name="connsiteY4" fmla="*/ 6038106 h 6048685"/>
              <a:gd name="connsiteX0" fmla="*/ 0 w 976632"/>
              <a:gd name="connsiteY0" fmla="*/ 6038106 h 6048685"/>
              <a:gd name="connsiteX1" fmla="*/ 965063 w 976632"/>
              <a:gd name="connsiteY1" fmla="*/ 0 h 6048685"/>
              <a:gd name="connsiteX2" fmla="*/ 976633 w 976632"/>
              <a:gd name="connsiteY2" fmla="*/ 4785 h 6048685"/>
              <a:gd name="connsiteX3" fmla="*/ 966029 w 976632"/>
              <a:gd name="connsiteY3" fmla="*/ 6048685 h 6048685"/>
              <a:gd name="connsiteX4" fmla="*/ 0 w 976632"/>
              <a:gd name="connsiteY4" fmla="*/ 6038106 h 6048685"/>
              <a:gd name="connsiteX0" fmla="*/ 0 w 1083304"/>
              <a:gd name="connsiteY0" fmla="*/ 6038106 h 6048685"/>
              <a:gd name="connsiteX1" fmla="*/ 965063 w 1083304"/>
              <a:gd name="connsiteY1" fmla="*/ 0 h 6048685"/>
              <a:gd name="connsiteX2" fmla="*/ 1083304 w 1083304"/>
              <a:gd name="connsiteY2" fmla="*/ 4785 h 6048685"/>
              <a:gd name="connsiteX3" fmla="*/ 966029 w 1083304"/>
              <a:gd name="connsiteY3" fmla="*/ 6048685 h 6048685"/>
              <a:gd name="connsiteX4" fmla="*/ 0 w 1083304"/>
              <a:gd name="connsiteY4" fmla="*/ 6038106 h 6048685"/>
              <a:gd name="connsiteX0" fmla="*/ 0 w 1020273"/>
              <a:gd name="connsiteY0" fmla="*/ 6038106 h 6048685"/>
              <a:gd name="connsiteX1" fmla="*/ 965063 w 1020273"/>
              <a:gd name="connsiteY1" fmla="*/ 0 h 6048685"/>
              <a:gd name="connsiteX2" fmla="*/ 1020272 w 1020273"/>
              <a:gd name="connsiteY2" fmla="*/ 142 h 6048685"/>
              <a:gd name="connsiteX3" fmla="*/ 966029 w 1020273"/>
              <a:gd name="connsiteY3" fmla="*/ 6048685 h 6048685"/>
              <a:gd name="connsiteX4" fmla="*/ 0 w 1020273"/>
              <a:gd name="connsiteY4" fmla="*/ 6038106 h 6048685"/>
              <a:gd name="connsiteX0" fmla="*/ 0 w 1020273"/>
              <a:gd name="connsiteY0" fmla="*/ 6038106 h 6039395"/>
              <a:gd name="connsiteX1" fmla="*/ 965063 w 1020273"/>
              <a:gd name="connsiteY1" fmla="*/ 0 h 6039395"/>
              <a:gd name="connsiteX2" fmla="*/ 1020272 w 1020273"/>
              <a:gd name="connsiteY2" fmla="*/ 142 h 6039395"/>
              <a:gd name="connsiteX3" fmla="*/ 1014516 w 1020273"/>
              <a:gd name="connsiteY3" fmla="*/ 6039395 h 6039395"/>
              <a:gd name="connsiteX4" fmla="*/ 0 w 1020273"/>
              <a:gd name="connsiteY4" fmla="*/ 6038106 h 603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273" h="6039395">
                <a:moveTo>
                  <a:pt x="0" y="6038106"/>
                </a:moveTo>
                <a:lnTo>
                  <a:pt x="965063" y="0"/>
                </a:lnTo>
                <a:lnTo>
                  <a:pt x="1020272" y="142"/>
                </a:lnTo>
                <a:cubicBezTo>
                  <a:pt x="1016737" y="2014775"/>
                  <a:pt x="1018051" y="4024762"/>
                  <a:pt x="1014516" y="6039395"/>
                </a:cubicBezTo>
                <a:lnTo>
                  <a:pt x="0" y="60381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5">
            <a:extLst>
              <a:ext uri="{FF2B5EF4-FFF2-40B4-BE49-F238E27FC236}">
                <a16:creationId xmlns:a16="http://schemas.microsoft.com/office/drawing/2014/main" id="{A18B72E5-4256-8F5E-027B-91FCFB35965C}"/>
              </a:ext>
            </a:extLst>
          </p:cNvPr>
          <p:cNvSpPr>
            <a:spLocks noGrp="1"/>
          </p:cNvSpPr>
          <p:nvPr>
            <p:ph type="pic" sz="quarter" idx="14"/>
          </p:nvPr>
        </p:nvSpPr>
        <p:spPr>
          <a:xfrm>
            <a:off x="3001326" y="1500989"/>
            <a:ext cx="6190667" cy="3698878"/>
          </a:xfrm>
        </p:spPr>
        <p:txBody>
          <a:bodyPr/>
          <a:lstStyle/>
          <a:p>
            <a:r>
              <a:rPr lang="en-US"/>
              <a:t>Click icon to add picture</a:t>
            </a:r>
            <a:endParaRPr lang="en-US" dirty="0"/>
          </a:p>
        </p:txBody>
      </p:sp>
    </p:spTree>
    <p:extLst>
      <p:ext uri="{BB962C8B-B14F-4D97-AF65-F5344CB8AC3E}">
        <p14:creationId xmlns:p14="http://schemas.microsoft.com/office/powerpoint/2010/main" val="1567736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Photo Ligh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444B6A6-CF0F-C6A7-4429-50D00B86FFC8}"/>
              </a:ext>
            </a:extLst>
          </p:cNvPr>
          <p:cNvSpPr>
            <a:spLocks noGrp="1"/>
          </p:cNvSpPr>
          <p:nvPr>
            <p:ph type="pic" sz="quarter" idx="10" hasCustomPrompt="1"/>
          </p:nvPr>
        </p:nvSpPr>
        <p:spPr>
          <a:xfrm>
            <a:off x="0" y="0"/>
            <a:ext cx="12192000" cy="6853028"/>
          </a:xfrm>
        </p:spPr>
        <p:txBody>
          <a:bodyPr/>
          <a:lstStyle>
            <a:lvl1pPr>
              <a:defRPr/>
            </a:lvl1pPr>
          </a:lstStyle>
          <a:p>
            <a:r>
              <a:rPr lang="en-US" dirty="0"/>
              <a:t>Large photo with text (click to add photo)</a:t>
            </a:r>
          </a:p>
        </p:txBody>
      </p:sp>
      <p:sp>
        <p:nvSpPr>
          <p:cNvPr id="10" name="Content Placeholder 10">
            <a:extLst>
              <a:ext uri="{FF2B5EF4-FFF2-40B4-BE49-F238E27FC236}">
                <a16:creationId xmlns:a16="http://schemas.microsoft.com/office/drawing/2014/main" id="{A6D5D789-AE5B-5F6A-EE00-0EB8C6D1D543}"/>
              </a:ext>
            </a:extLst>
          </p:cNvPr>
          <p:cNvSpPr>
            <a:spLocks noGrp="1"/>
          </p:cNvSpPr>
          <p:nvPr>
            <p:ph sz="quarter" idx="11"/>
          </p:nvPr>
        </p:nvSpPr>
        <p:spPr>
          <a:xfrm flipH="1">
            <a:off x="0" y="4035997"/>
            <a:ext cx="12200256" cy="2823695"/>
          </a:xfrm>
          <a:custGeom>
            <a:avLst/>
            <a:gdLst>
              <a:gd name="connsiteX0" fmla="*/ 0 w 12192000"/>
              <a:gd name="connsiteY0" fmla="*/ 0 h 2346960"/>
              <a:gd name="connsiteX1" fmla="*/ 11443789 w 12192000"/>
              <a:gd name="connsiteY1" fmla="*/ 0 h 2346960"/>
              <a:gd name="connsiteX2" fmla="*/ 12192000 w 12192000"/>
              <a:gd name="connsiteY2" fmla="*/ 748211 h 2346960"/>
              <a:gd name="connsiteX3" fmla="*/ 12192000 w 12192000"/>
              <a:gd name="connsiteY3" fmla="*/ 2346960 h 2346960"/>
              <a:gd name="connsiteX4" fmla="*/ 0 w 12192000"/>
              <a:gd name="connsiteY4" fmla="*/ 2346960 h 2346960"/>
              <a:gd name="connsiteX5" fmla="*/ 0 w 12192000"/>
              <a:gd name="connsiteY5" fmla="*/ 0 h 2346960"/>
              <a:gd name="connsiteX0" fmla="*/ 0 w 12192000"/>
              <a:gd name="connsiteY0" fmla="*/ 8708 h 2355668"/>
              <a:gd name="connsiteX1" fmla="*/ 314235 w 12192000"/>
              <a:gd name="connsiteY1" fmla="*/ 0 h 2355668"/>
              <a:gd name="connsiteX2" fmla="*/ 12192000 w 12192000"/>
              <a:gd name="connsiteY2" fmla="*/ 756919 h 2355668"/>
              <a:gd name="connsiteX3" fmla="*/ 12192000 w 12192000"/>
              <a:gd name="connsiteY3" fmla="*/ 2355668 h 2355668"/>
              <a:gd name="connsiteX4" fmla="*/ 0 w 12192000"/>
              <a:gd name="connsiteY4" fmla="*/ 2355668 h 2355668"/>
              <a:gd name="connsiteX5" fmla="*/ 0 w 12192000"/>
              <a:gd name="connsiteY5" fmla="*/ 8708 h 2355668"/>
              <a:gd name="connsiteX0" fmla="*/ 0 w 12192000"/>
              <a:gd name="connsiteY0" fmla="*/ 8708 h 2355668"/>
              <a:gd name="connsiteX1" fmla="*/ 314235 w 12192000"/>
              <a:gd name="connsiteY1" fmla="*/ 0 h 2355668"/>
              <a:gd name="connsiteX2" fmla="*/ 12192000 w 12192000"/>
              <a:gd name="connsiteY2" fmla="*/ 1314268 h 2355668"/>
              <a:gd name="connsiteX3" fmla="*/ 12192000 w 12192000"/>
              <a:gd name="connsiteY3" fmla="*/ 2355668 h 2355668"/>
              <a:gd name="connsiteX4" fmla="*/ 0 w 12192000"/>
              <a:gd name="connsiteY4" fmla="*/ 2355668 h 2355668"/>
              <a:gd name="connsiteX5" fmla="*/ 0 w 12192000"/>
              <a:gd name="connsiteY5" fmla="*/ 8708 h 2355668"/>
              <a:gd name="connsiteX0" fmla="*/ 0 w 12459629"/>
              <a:gd name="connsiteY0" fmla="*/ 0 h 2385446"/>
              <a:gd name="connsiteX1" fmla="*/ 581864 w 12459629"/>
              <a:gd name="connsiteY1" fmla="*/ 29778 h 2385446"/>
              <a:gd name="connsiteX2" fmla="*/ 12459629 w 12459629"/>
              <a:gd name="connsiteY2" fmla="*/ 1344046 h 2385446"/>
              <a:gd name="connsiteX3" fmla="*/ 12459629 w 12459629"/>
              <a:gd name="connsiteY3" fmla="*/ 2385446 h 2385446"/>
              <a:gd name="connsiteX4" fmla="*/ 267629 w 12459629"/>
              <a:gd name="connsiteY4" fmla="*/ 2385446 h 2385446"/>
              <a:gd name="connsiteX5" fmla="*/ 0 w 12459629"/>
              <a:gd name="connsiteY5" fmla="*/ 0 h 2385446"/>
              <a:gd name="connsiteX0" fmla="*/ 0 w 12660351"/>
              <a:gd name="connsiteY0" fmla="*/ 0 h 2385446"/>
              <a:gd name="connsiteX1" fmla="*/ 782586 w 12660351"/>
              <a:gd name="connsiteY1" fmla="*/ 29778 h 2385446"/>
              <a:gd name="connsiteX2" fmla="*/ 12660351 w 12660351"/>
              <a:gd name="connsiteY2" fmla="*/ 1344046 h 2385446"/>
              <a:gd name="connsiteX3" fmla="*/ 12660351 w 12660351"/>
              <a:gd name="connsiteY3" fmla="*/ 2385446 h 2385446"/>
              <a:gd name="connsiteX4" fmla="*/ 468351 w 12660351"/>
              <a:gd name="connsiteY4" fmla="*/ 2385446 h 2385446"/>
              <a:gd name="connsiteX5" fmla="*/ 0 w 12660351"/>
              <a:gd name="connsiteY5" fmla="*/ 0 h 2385446"/>
              <a:gd name="connsiteX0" fmla="*/ 0 w 12660351"/>
              <a:gd name="connsiteY0" fmla="*/ 104925 h 2490371"/>
              <a:gd name="connsiteX1" fmla="*/ 369991 w 12660351"/>
              <a:gd name="connsiteY1" fmla="*/ 0 h 2490371"/>
              <a:gd name="connsiteX2" fmla="*/ 12660351 w 12660351"/>
              <a:gd name="connsiteY2" fmla="*/ 1448971 h 2490371"/>
              <a:gd name="connsiteX3" fmla="*/ 12660351 w 12660351"/>
              <a:gd name="connsiteY3" fmla="*/ 2490371 h 2490371"/>
              <a:gd name="connsiteX4" fmla="*/ 468351 w 12660351"/>
              <a:gd name="connsiteY4" fmla="*/ 2490371 h 2490371"/>
              <a:gd name="connsiteX5" fmla="*/ 0 w 12660351"/>
              <a:gd name="connsiteY5" fmla="*/ 104925 h 2490371"/>
              <a:gd name="connsiteX0" fmla="*/ 64907 w 12290360"/>
              <a:gd name="connsiteY0" fmla="*/ 1153691 h 2490371"/>
              <a:gd name="connsiteX1" fmla="*/ 0 w 12290360"/>
              <a:gd name="connsiteY1" fmla="*/ 0 h 2490371"/>
              <a:gd name="connsiteX2" fmla="*/ 12290360 w 12290360"/>
              <a:gd name="connsiteY2" fmla="*/ 1448971 h 2490371"/>
              <a:gd name="connsiteX3" fmla="*/ 12290360 w 12290360"/>
              <a:gd name="connsiteY3" fmla="*/ 2490371 h 2490371"/>
              <a:gd name="connsiteX4" fmla="*/ 98360 w 12290360"/>
              <a:gd name="connsiteY4" fmla="*/ 2490371 h 2490371"/>
              <a:gd name="connsiteX5" fmla="*/ 64907 w 12290360"/>
              <a:gd name="connsiteY5" fmla="*/ 1153691 h 2490371"/>
              <a:gd name="connsiteX0" fmla="*/ 24447 w 12249900"/>
              <a:gd name="connsiteY0" fmla="*/ 1153691 h 2490371"/>
              <a:gd name="connsiteX1" fmla="*/ 0 w 12249900"/>
              <a:gd name="connsiteY1" fmla="*/ 0 h 2490371"/>
              <a:gd name="connsiteX2" fmla="*/ 12249900 w 12249900"/>
              <a:gd name="connsiteY2" fmla="*/ 1448971 h 2490371"/>
              <a:gd name="connsiteX3" fmla="*/ 12249900 w 12249900"/>
              <a:gd name="connsiteY3" fmla="*/ 2490371 h 2490371"/>
              <a:gd name="connsiteX4" fmla="*/ 57900 w 12249900"/>
              <a:gd name="connsiteY4" fmla="*/ 2490371 h 2490371"/>
              <a:gd name="connsiteX5" fmla="*/ 24447 w 12249900"/>
              <a:gd name="connsiteY5" fmla="*/ 1153691 h 2490371"/>
              <a:gd name="connsiteX0" fmla="*/ 31283 w 12256736"/>
              <a:gd name="connsiteY0" fmla="*/ 1153691 h 2490371"/>
              <a:gd name="connsiteX1" fmla="*/ 6836 w 12256736"/>
              <a:gd name="connsiteY1" fmla="*/ 0 h 2490371"/>
              <a:gd name="connsiteX2" fmla="*/ 12256736 w 12256736"/>
              <a:gd name="connsiteY2" fmla="*/ 1448971 h 2490371"/>
              <a:gd name="connsiteX3" fmla="*/ 12256736 w 12256736"/>
              <a:gd name="connsiteY3" fmla="*/ 2490371 h 2490371"/>
              <a:gd name="connsiteX4" fmla="*/ 0 w 12256736"/>
              <a:gd name="connsiteY4" fmla="*/ 2462443 h 2490371"/>
              <a:gd name="connsiteX5" fmla="*/ 31283 w 12256736"/>
              <a:gd name="connsiteY5" fmla="*/ 1153691 h 2490371"/>
              <a:gd name="connsiteX0" fmla="*/ 15099 w 12256736"/>
              <a:gd name="connsiteY0" fmla="*/ 1153691 h 2490371"/>
              <a:gd name="connsiteX1" fmla="*/ 6836 w 12256736"/>
              <a:gd name="connsiteY1" fmla="*/ 0 h 2490371"/>
              <a:gd name="connsiteX2" fmla="*/ 12256736 w 12256736"/>
              <a:gd name="connsiteY2" fmla="*/ 1448971 h 2490371"/>
              <a:gd name="connsiteX3" fmla="*/ 12256736 w 12256736"/>
              <a:gd name="connsiteY3" fmla="*/ 2490371 h 2490371"/>
              <a:gd name="connsiteX4" fmla="*/ 0 w 12256736"/>
              <a:gd name="connsiteY4" fmla="*/ 2462443 h 2490371"/>
              <a:gd name="connsiteX5" fmla="*/ 15099 w 12256736"/>
              <a:gd name="connsiteY5" fmla="*/ 1153691 h 2490371"/>
              <a:gd name="connsiteX0" fmla="*/ 8263 w 12249900"/>
              <a:gd name="connsiteY0" fmla="*/ 1153691 h 2491863"/>
              <a:gd name="connsiteX1" fmla="*/ 0 w 12249900"/>
              <a:gd name="connsiteY1" fmla="*/ 0 h 2491863"/>
              <a:gd name="connsiteX2" fmla="*/ 12249900 w 12249900"/>
              <a:gd name="connsiteY2" fmla="*/ 1448971 h 2491863"/>
              <a:gd name="connsiteX3" fmla="*/ 12249900 w 12249900"/>
              <a:gd name="connsiteY3" fmla="*/ 2490371 h 2491863"/>
              <a:gd name="connsiteX4" fmla="*/ 2728 w 12249900"/>
              <a:gd name="connsiteY4" fmla="*/ 2491863 h 2491863"/>
              <a:gd name="connsiteX5" fmla="*/ 8263 w 12249900"/>
              <a:gd name="connsiteY5" fmla="*/ 1153691 h 24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9900" h="2491863">
                <a:moveTo>
                  <a:pt x="8263" y="1153691"/>
                </a:moveTo>
                <a:cubicBezTo>
                  <a:pt x="5509" y="769127"/>
                  <a:pt x="2754" y="384564"/>
                  <a:pt x="0" y="0"/>
                </a:cubicBezTo>
                <a:lnTo>
                  <a:pt x="12249900" y="1448971"/>
                </a:lnTo>
                <a:lnTo>
                  <a:pt x="12249900" y="2490371"/>
                </a:lnTo>
                <a:lnTo>
                  <a:pt x="2728" y="2491863"/>
                </a:lnTo>
                <a:cubicBezTo>
                  <a:pt x="7761" y="2055612"/>
                  <a:pt x="3230" y="1589942"/>
                  <a:pt x="8263" y="1153691"/>
                </a:cubicBezTo>
                <a:close/>
              </a:path>
            </a:pathLst>
          </a:custGeom>
          <a:solidFill>
            <a:schemeClr val="accent1"/>
          </a:solidFill>
        </p:spPr>
        <p:txBody>
          <a:bodyPr/>
          <a:lstStyle/>
          <a:p>
            <a:pPr lvl="0"/>
            <a:r>
              <a:rPr lang="en-US"/>
              <a:t>Click to edit Master text styles</a:t>
            </a:r>
          </a:p>
        </p:txBody>
      </p:sp>
      <p:sp>
        <p:nvSpPr>
          <p:cNvPr id="2" name="Title 1">
            <a:extLst>
              <a:ext uri="{FF2B5EF4-FFF2-40B4-BE49-F238E27FC236}">
                <a16:creationId xmlns:a16="http://schemas.microsoft.com/office/drawing/2014/main" id="{72646294-07E1-05F3-4965-D326C03F6726}"/>
              </a:ext>
            </a:extLst>
          </p:cNvPr>
          <p:cNvSpPr>
            <a:spLocks noGrp="1"/>
          </p:cNvSpPr>
          <p:nvPr>
            <p:ph type="title" hasCustomPrompt="1"/>
          </p:nvPr>
        </p:nvSpPr>
        <p:spPr>
          <a:xfrm>
            <a:off x="461246" y="5479123"/>
            <a:ext cx="10905289" cy="735290"/>
          </a:xfrm>
        </p:spPr>
        <p:txBody>
          <a:bodyPr anchor="ctr" anchorCtr="0">
            <a:noAutofit/>
          </a:bodyPr>
          <a:lstStyle>
            <a:lvl1pPr algn="r">
              <a:defRPr sz="4800" spc="-100" baseline="0">
                <a:solidFill>
                  <a:schemeClr val="bg1"/>
                </a:solidFill>
              </a:defRPr>
            </a:lvl1pPr>
          </a:lstStyle>
          <a:p>
            <a:r>
              <a:rPr lang="en-US" dirty="0"/>
              <a:t>Section break with photo &amp; text</a:t>
            </a:r>
          </a:p>
        </p:txBody>
      </p:sp>
    </p:spTree>
    <p:extLst>
      <p:ext uri="{BB962C8B-B14F-4D97-AF65-F5344CB8AC3E}">
        <p14:creationId xmlns:p14="http://schemas.microsoft.com/office/powerpoint/2010/main" val="29795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1562678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Photo Red">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444B6A6-CF0F-C6A7-4429-50D00B86FFC8}"/>
              </a:ext>
            </a:extLst>
          </p:cNvPr>
          <p:cNvSpPr>
            <a:spLocks noGrp="1"/>
          </p:cNvSpPr>
          <p:nvPr>
            <p:ph type="pic" sz="quarter" idx="10" hasCustomPrompt="1"/>
          </p:nvPr>
        </p:nvSpPr>
        <p:spPr>
          <a:xfrm>
            <a:off x="0" y="0"/>
            <a:ext cx="12192000" cy="6853028"/>
          </a:xfrm>
        </p:spPr>
        <p:txBody>
          <a:bodyPr/>
          <a:lstStyle>
            <a:lvl1pPr>
              <a:defRPr/>
            </a:lvl1pPr>
          </a:lstStyle>
          <a:p>
            <a:r>
              <a:rPr lang="en-US" dirty="0"/>
              <a:t>Large photo with text (click to add photo)</a:t>
            </a:r>
          </a:p>
        </p:txBody>
      </p:sp>
      <p:sp>
        <p:nvSpPr>
          <p:cNvPr id="10" name="Content Placeholder 10">
            <a:extLst>
              <a:ext uri="{FF2B5EF4-FFF2-40B4-BE49-F238E27FC236}">
                <a16:creationId xmlns:a16="http://schemas.microsoft.com/office/drawing/2014/main" id="{A6D5D789-AE5B-5F6A-EE00-0EB8C6D1D543}"/>
              </a:ext>
            </a:extLst>
          </p:cNvPr>
          <p:cNvSpPr>
            <a:spLocks noGrp="1"/>
          </p:cNvSpPr>
          <p:nvPr>
            <p:ph sz="quarter" idx="11"/>
          </p:nvPr>
        </p:nvSpPr>
        <p:spPr>
          <a:xfrm flipH="1">
            <a:off x="0" y="4035997"/>
            <a:ext cx="12200256" cy="2823695"/>
          </a:xfrm>
          <a:custGeom>
            <a:avLst/>
            <a:gdLst>
              <a:gd name="connsiteX0" fmla="*/ 0 w 12192000"/>
              <a:gd name="connsiteY0" fmla="*/ 0 h 2346960"/>
              <a:gd name="connsiteX1" fmla="*/ 11443789 w 12192000"/>
              <a:gd name="connsiteY1" fmla="*/ 0 h 2346960"/>
              <a:gd name="connsiteX2" fmla="*/ 12192000 w 12192000"/>
              <a:gd name="connsiteY2" fmla="*/ 748211 h 2346960"/>
              <a:gd name="connsiteX3" fmla="*/ 12192000 w 12192000"/>
              <a:gd name="connsiteY3" fmla="*/ 2346960 h 2346960"/>
              <a:gd name="connsiteX4" fmla="*/ 0 w 12192000"/>
              <a:gd name="connsiteY4" fmla="*/ 2346960 h 2346960"/>
              <a:gd name="connsiteX5" fmla="*/ 0 w 12192000"/>
              <a:gd name="connsiteY5" fmla="*/ 0 h 2346960"/>
              <a:gd name="connsiteX0" fmla="*/ 0 w 12192000"/>
              <a:gd name="connsiteY0" fmla="*/ 8708 h 2355668"/>
              <a:gd name="connsiteX1" fmla="*/ 314235 w 12192000"/>
              <a:gd name="connsiteY1" fmla="*/ 0 h 2355668"/>
              <a:gd name="connsiteX2" fmla="*/ 12192000 w 12192000"/>
              <a:gd name="connsiteY2" fmla="*/ 756919 h 2355668"/>
              <a:gd name="connsiteX3" fmla="*/ 12192000 w 12192000"/>
              <a:gd name="connsiteY3" fmla="*/ 2355668 h 2355668"/>
              <a:gd name="connsiteX4" fmla="*/ 0 w 12192000"/>
              <a:gd name="connsiteY4" fmla="*/ 2355668 h 2355668"/>
              <a:gd name="connsiteX5" fmla="*/ 0 w 12192000"/>
              <a:gd name="connsiteY5" fmla="*/ 8708 h 2355668"/>
              <a:gd name="connsiteX0" fmla="*/ 0 w 12192000"/>
              <a:gd name="connsiteY0" fmla="*/ 8708 h 2355668"/>
              <a:gd name="connsiteX1" fmla="*/ 314235 w 12192000"/>
              <a:gd name="connsiteY1" fmla="*/ 0 h 2355668"/>
              <a:gd name="connsiteX2" fmla="*/ 12192000 w 12192000"/>
              <a:gd name="connsiteY2" fmla="*/ 1314268 h 2355668"/>
              <a:gd name="connsiteX3" fmla="*/ 12192000 w 12192000"/>
              <a:gd name="connsiteY3" fmla="*/ 2355668 h 2355668"/>
              <a:gd name="connsiteX4" fmla="*/ 0 w 12192000"/>
              <a:gd name="connsiteY4" fmla="*/ 2355668 h 2355668"/>
              <a:gd name="connsiteX5" fmla="*/ 0 w 12192000"/>
              <a:gd name="connsiteY5" fmla="*/ 8708 h 2355668"/>
              <a:gd name="connsiteX0" fmla="*/ 0 w 12459629"/>
              <a:gd name="connsiteY0" fmla="*/ 0 h 2385446"/>
              <a:gd name="connsiteX1" fmla="*/ 581864 w 12459629"/>
              <a:gd name="connsiteY1" fmla="*/ 29778 h 2385446"/>
              <a:gd name="connsiteX2" fmla="*/ 12459629 w 12459629"/>
              <a:gd name="connsiteY2" fmla="*/ 1344046 h 2385446"/>
              <a:gd name="connsiteX3" fmla="*/ 12459629 w 12459629"/>
              <a:gd name="connsiteY3" fmla="*/ 2385446 h 2385446"/>
              <a:gd name="connsiteX4" fmla="*/ 267629 w 12459629"/>
              <a:gd name="connsiteY4" fmla="*/ 2385446 h 2385446"/>
              <a:gd name="connsiteX5" fmla="*/ 0 w 12459629"/>
              <a:gd name="connsiteY5" fmla="*/ 0 h 2385446"/>
              <a:gd name="connsiteX0" fmla="*/ 0 w 12660351"/>
              <a:gd name="connsiteY0" fmla="*/ 0 h 2385446"/>
              <a:gd name="connsiteX1" fmla="*/ 782586 w 12660351"/>
              <a:gd name="connsiteY1" fmla="*/ 29778 h 2385446"/>
              <a:gd name="connsiteX2" fmla="*/ 12660351 w 12660351"/>
              <a:gd name="connsiteY2" fmla="*/ 1344046 h 2385446"/>
              <a:gd name="connsiteX3" fmla="*/ 12660351 w 12660351"/>
              <a:gd name="connsiteY3" fmla="*/ 2385446 h 2385446"/>
              <a:gd name="connsiteX4" fmla="*/ 468351 w 12660351"/>
              <a:gd name="connsiteY4" fmla="*/ 2385446 h 2385446"/>
              <a:gd name="connsiteX5" fmla="*/ 0 w 12660351"/>
              <a:gd name="connsiteY5" fmla="*/ 0 h 2385446"/>
              <a:gd name="connsiteX0" fmla="*/ 0 w 12660351"/>
              <a:gd name="connsiteY0" fmla="*/ 104925 h 2490371"/>
              <a:gd name="connsiteX1" fmla="*/ 369991 w 12660351"/>
              <a:gd name="connsiteY1" fmla="*/ 0 h 2490371"/>
              <a:gd name="connsiteX2" fmla="*/ 12660351 w 12660351"/>
              <a:gd name="connsiteY2" fmla="*/ 1448971 h 2490371"/>
              <a:gd name="connsiteX3" fmla="*/ 12660351 w 12660351"/>
              <a:gd name="connsiteY3" fmla="*/ 2490371 h 2490371"/>
              <a:gd name="connsiteX4" fmla="*/ 468351 w 12660351"/>
              <a:gd name="connsiteY4" fmla="*/ 2490371 h 2490371"/>
              <a:gd name="connsiteX5" fmla="*/ 0 w 12660351"/>
              <a:gd name="connsiteY5" fmla="*/ 104925 h 2490371"/>
              <a:gd name="connsiteX0" fmla="*/ 64907 w 12290360"/>
              <a:gd name="connsiteY0" fmla="*/ 1153691 h 2490371"/>
              <a:gd name="connsiteX1" fmla="*/ 0 w 12290360"/>
              <a:gd name="connsiteY1" fmla="*/ 0 h 2490371"/>
              <a:gd name="connsiteX2" fmla="*/ 12290360 w 12290360"/>
              <a:gd name="connsiteY2" fmla="*/ 1448971 h 2490371"/>
              <a:gd name="connsiteX3" fmla="*/ 12290360 w 12290360"/>
              <a:gd name="connsiteY3" fmla="*/ 2490371 h 2490371"/>
              <a:gd name="connsiteX4" fmla="*/ 98360 w 12290360"/>
              <a:gd name="connsiteY4" fmla="*/ 2490371 h 2490371"/>
              <a:gd name="connsiteX5" fmla="*/ 64907 w 12290360"/>
              <a:gd name="connsiteY5" fmla="*/ 1153691 h 2490371"/>
              <a:gd name="connsiteX0" fmla="*/ 24447 w 12249900"/>
              <a:gd name="connsiteY0" fmla="*/ 1153691 h 2490371"/>
              <a:gd name="connsiteX1" fmla="*/ 0 w 12249900"/>
              <a:gd name="connsiteY1" fmla="*/ 0 h 2490371"/>
              <a:gd name="connsiteX2" fmla="*/ 12249900 w 12249900"/>
              <a:gd name="connsiteY2" fmla="*/ 1448971 h 2490371"/>
              <a:gd name="connsiteX3" fmla="*/ 12249900 w 12249900"/>
              <a:gd name="connsiteY3" fmla="*/ 2490371 h 2490371"/>
              <a:gd name="connsiteX4" fmla="*/ 57900 w 12249900"/>
              <a:gd name="connsiteY4" fmla="*/ 2490371 h 2490371"/>
              <a:gd name="connsiteX5" fmla="*/ 24447 w 12249900"/>
              <a:gd name="connsiteY5" fmla="*/ 1153691 h 2490371"/>
              <a:gd name="connsiteX0" fmla="*/ 31283 w 12256736"/>
              <a:gd name="connsiteY0" fmla="*/ 1153691 h 2490371"/>
              <a:gd name="connsiteX1" fmla="*/ 6836 w 12256736"/>
              <a:gd name="connsiteY1" fmla="*/ 0 h 2490371"/>
              <a:gd name="connsiteX2" fmla="*/ 12256736 w 12256736"/>
              <a:gd name="connsiteY2" fmla="*/ 1448971 h 2490371"/>
              <a:gd name="connsiteX3" fmla="*/ 12256736 w 12256736"/>
              <a:gd name="connsiteY3" fmla="*/ 2490371 h 2490371"/>
              <a:gd name="connsiteX4" fmla="*/ 0 w 12256736"/>
              <a:gd name="connsiteY4" fmla="*/ 2462443 h 2490371"/>
              <a:gd name="connsiteX5" fmla="*/ 31283 w 12256736"/>
              <a:gd name="connsiteY5" fmla="*/ 1153691 h 2490371"/>
              <a:gd name="connsiteX0" fmla="*/ 15099 w 12256736"/>
              <a:gd name="connsiteY0" fmla="*/ 1153691 h 2490371"/>
              <a:gd name="connsiteX1" fmla="*/ 6836 w 12256736"/>
              <a:gd name="connsiteY1" fmla="*/ 0 h 2490371"/>
              <a:gd name="connsiteX2" fmla="*/ 12256736 w 12256736"/>
              <a:gd name="connsiteY2" fmla="*/ 1448971 h 2490371"/>
              <a:gd name="connsiteX3" fmla="*/ 12256736 w 12256736"/>
              <a:gd name="connsiteY3" fmla="*/ 2490371 h 2490371"/>
              <a:gd name="connsiteX4" fmla="*/ 0 w 12256736"/>
              <a:gd name="connsiteY4" fmla="*/ 2462443 h 2490371"/>
              <a:gd name="connsiteX5" fmla="*/ 15099 w 12256736"/>
              <a:gd name="connsiteY5" fmla="*/ 1153691 h 2490371"/>
              <a:gd name="connsiteX0" fmla="*/ 8263 w 12249900"/>
              <a:gd name="connsiteY0" fmla="*/ 1153691 h 2491863"/>
              <a:gd name="connsiteX1" fmla="*/ 0 w 12249900"/>
              <a:gd name="connsiteY1" fmla="*/ 0 h 2491863"/>
              <a:gd name="connsiteX2" fmla="*/ 12249900 w 12249900"/>
              <a:gd name="connsiteY2" fmla="*/ 1448971 h 2491863"/>
              <a:gd name="connsiteX3" fmla="*/ 12249900 w 12249900"/>
              <a:gd name="connsiteY3" fmla="*/ 2490371 h 2491863"/>
              <a:gd name="connsiteX4" fmla="*/ 2728 w 12249900"/>
              <a:gd name="connsiteY4" fmla="*/ 2491863 h 2491863"/>
              <a:gd name="connsiteX5" fmla="*/ 8263 w 12249900"/>
              <a:gd name="connsiteY5" fmla="*/ 1153691 h 24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9900" h="2491863">
                <a:moveTo>
                  <a:pt x="8263" y="1153691"/>
                </a:moveTo>
                <a:cubicBezTo>
                  <a:pt x="5509" y="769127"/>
                  <a:pt x="2754" y="384564"/>
                  <a:pt x="0" y="0"/>
                </a:cubicBezTo>
                <a:lnTo>
                  <a:pt x="12249900" y="1448971"/>
                </a:lnTo>
                <a:lnTo>
                  <a:pt x="12249900" y="2490371"/>
                </a:lnTo>
                <a:lnTo>
                  <a:pt x="2728" y="2491863"/>
                </a:lnTo>
                <a:cubicBezTo>
                  <a:pt x="7761" y="2055612"/>
                  <a:pt x="3230" y="1589942"/>
                  <a:pt x="8263" y="1153691"/>
                </a:cubicBezTo>
                <a:close/>
              </a:path>
            </a:pathLst>
          </a:custGeom>
          <a:solidFill>
            <a:schemeClr val="accent2"/>
          </a:solidFill>
        </p:spPr>
        <p:txBody>
          <a:bodyPr/>
          <a:lstStyle/>
          <a:p>
            <a:pPr lvl="0"/>
            <a:r>
              <a:rPr lang="en-US"/>
              <a:t>Click to edit Master text styles</a:t>
            </a:r>
          </a:p>
        </p:txBody>
      </p:sp>
      <p:sp>
        <p:nvSpPr>
          <p:cNvPr id="2" name="Title 1">
            <a:extLst>
              <a:ext uri="{FF2B5EF4-FFF2-40B4-BE49-F238E27FC236}">
                <a16:creationId xmlns:a16="http://schemas.microsoft.com/office/drawing/2014/main" id="{72646294-07E1-05F3-4965-D326C03F6726}"/>
              </a:ext>
            </a:extLst>
          </p:cNvPr>
          <p:cNvSpPr>
            <a:spLocks noGrp="1"/>
          </p:cNvSpPr>
          <p:nvPr>
            <p:ph type="title" hasCustomPrompt="1"/>
          </p:nvPr>
        </p:nvSpPr>
        <p:spPr>
          <a:xfrm>
            <a:off x="461246" y="5479123"/>
            <a:ext cx="10905289" cy="735290"/>
          </a:xfrm>
        </p:spPr>
        <p:txBody>
          <a:bodyPr anchor="ctr" anchorCtr="0">
            <a:noAutofit/>
          </a:bodyPr>
          <a:lstStyle>
            <a:lvl1pPr algn="r">
              <a:defRPr sz="4800" spc="-100" baseline="0">
                <a:solidFill>
                  <a:schemeClr val="bg1"/>
                </a:solidFill>
              </a:defRPr>
            </a:lvl1pPr>
          </a:lstStyle>
          <a:p>
            <a:r>
              <a:rPr lang="en-US" dirty="0"/>
              <a:t>Section break with photo &amp; text</a:t>
            </a:r>
          </a:p>
        </p:txBody>
      </p:sp>
    </p:spTree>
    <p:extLst>
      <p:ext uri="{BB962C8B-B14F-4D97-AF65-F5344CB8AC3E}">
        <p14:creationId xmlns:p14="http://schemas.microsoft.com/office/powerpoint/2010/main" val="149574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Quote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183E0-D4F8-3651-3A57-28E681A1F4F9}"/>
              </a:ext>
            </a:extLst>
          </p:cNvPr>
          <p:cNvSpPr/>
          <p:nvPr userDrawn="1"/>
        </p:nvSpPr>
        <p:spPr>
          <a:xfrm>
            <a:off x="971006" y="837053"/>
            <a:ext cx="10249989" cy="51838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6189795E-37B4-31BD-F918-F6E9C65AE1FE}"/>
              </a:ext>
            </a:extLst>
          </p:cNvPr>
          <p:cNvSpPr>
            <a:spLocks noGrp="1"/>
          </p:cNvSpPr>
          <p:nvPr>
            <p:ph type="body" sz="quarter" idx="10"/>
          </p:nvPr>
        </p:nvSpPr>
        <p:spPr>
          <a:xfrm>
            <a:off x="2085703" y="1875753"/>
            <a:ext cx="8020594" cy="2486319"/>
          </a:xfrm>
        </p:spPr>
        <p:txBody>
          <a:bodyPr lIns="0" tIns="0" rIns="0" bIns="0">
            <a:noAutofit/>
          </a:bodyPr>
          <a:lstStyle>
            <a:lvl1pPr marL="0" indent="0">
              <a:spcBef>
                <a:spcPts val="0"/>
              </a:spcBef>
              <a:spcAft>
                <a:spcPts val="800"/>
              </a:spcAft>
              <a:buFontTx/>
              <a:buNone/>
              <a:defRPr sz="2400" b="0" i="1" baseline="0">
                <a:solidFill>
                  <a:schemeClr val="bg1"/>
                </a:solidFill>
                <a:latin typeface="Arial" panose="020B0604020202020204" pitchFamily="34" charset="0"/>
                <a:cs typeface="Arial" panose="020B0604020202020204" pitchFamily="34" charset="0"/>
              </a:defRPr>
            </a:lvl1pPr>
            <a:lvl2pPr marL="0" indent="0">
              <a:spcBef>
                <a:spcPts val="700"/>
              </a:spcBef>
              <a:buFontTx/>
              <a:buNone/>
              <a:defRPr sz="2400" i="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2" name="Right Triangle 11">
            <a:extLst>
              <a:ext uri="{FF2B5EF4-FFF2-40B4-BE49-F238E27FC236}">
                <a16:creationId xmlns:a16="http://schemas.microsoft.com/office/drawing/2014/main" id="{D1BB2B38-2A50-D1D1-D9E9-82F91AB33589}"/>
              </a:ext>
            </a:extLst>
          </p:cNvPr>
          <p:cNvSpPr/>
          <p:nvPr userDrawn="1"/>
        </p:nvSpPr>
        <p:spPr>
          <a:xfrm rot="5400000">
            <a:off x="2182706" y="-196345"/>
            <a:ext cx="551248" cy="32993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623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Quote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183E0-D4F8-3651-3A57-28E681A1F4F9}"/>
              </a:ext>
            </a:extLst>
          </p:cNvPr>
          <p:cNvSpPr/>
          <p:nvPr userDrawn="1"/>
        </p:nvSpPr>
        <p:spPr>
          <a:xfrm>
            <a:off x="971006" y="837053"/>
            <a:ext cx="10249989" cy="5183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6189795E-37B4-31BD-F918-F6E9C65AE1FE}"/>
              </a:ext>
            </a:extLst>
          </p:cNvPr>
          <p:cNvSpPr>
            <a:spLocks noGrp="1"/>
          </p:cNvSpPr>
          <p:nvPr>
            <p:ph type="body" sz="quarter" idx="10"/>
          </p:nvPr>
        </p:nvSpPr>
        <p:spPr>
          <a:xfrm>
            <a:off x="2085703" y="1875753"/>
            <a:ext cx="8020594" cy="2486319"/>
          </a:xfrm>
        </p:spPr>
        <p:txBody>
          <a:bodyPr lIns="0" tIns="0" rIns="0" bIns="0">
            <a:noAutofit/>
          </a:bodyPr>
          <a:lstStyle>
            <a:lvl1pPr marL="0" indent="0">
              <a:spcBef>
                <a:spcPts val="0"/>
              </a:spcBef>
              <a:spcAft>
                <a:spcPts val="800"/>
              </a:spcAft>
              <a:buFontTx/>
              <a:buNone/>
              <a:defRPr sz="2400" b="0" i="1" baseline="0">
                <a:solidFill>
                  <a:schemeClr val="bg1"/>
                </a:solidFill>
                <a:latin typeface="Arial" panose="020B0604020202020204" pitchFamily="34" charset="0"/>
                <a:cs typeface="Arial" panose="020B0604020202020204" pitchFamily="34" charset="0"/>
              </a:defRPr>
            </a:lvl1pPr>
            <a:lvl2pPr marL="0" indent="0">
              <a:spcBef>
                <a:spcPts val="700"/>
              </a:spcBef>
              <a:buFontTx/>
              <a:buNone/>
              <a:defRPr sz="2400" i="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2" name="Right Triangle 11">
            <a:extLst>
              <a:ext uri="{FF2B5EF4-FFF2-40B4-BE49-F238E27FC236}">
                <a16:creationId xmlns:a16="http://schemas.microsoft.com/office/drawing/2014/main" id="{D1BB2B38-2A50-D1D1-D9E9-82F91AB33589}"/>
              </a:ext>
            </a:extLst>
          </p:cNvPr>
          <p:cNvSpPr/>
          <p:nvPr userDrawn="1"/>
        </p:nvSpPr>
        <p:spPr>
          <a:xfrm rot="5400000">
            <a:off x="2182706" y="-196345"/>
            <a:ext cx="551248" cy="329938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389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Quote R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183E0-D4F8-3651-3A57-28E681A1F4F9}"/>
              </a:ext>
            </a:extLst>
          </p:cNvPr>
          <p:cNvSpPr/>
          <p:nvPr userDrawn="1"/>
        </p:nvSpPr>
        <p:spPr>
          <a:xfrm>
            <a:off x="971006" y="837053"/>
            <a:ext cx="10249989" cy="51838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6189795E-37B4-31BD-F918-F6E9C65AE1FE}"/>
              </a:ext>
            </a:extLst>
          </p:cNvPr>
          <p:cNvSpPr>
            <a:spLocks noGrp="1"/>
          </p:cNvSpPr>
          <p:nvPr>
            <p:ph type="body" sz="quarter" idx="10"/>
          </p:nvPr>
        </p:nvSpPr>
        <p:spPr>
          <a:xfrm>
            <a:off x="2085703" y="1875753"/>
            <a:ext cx="8020594" cy="2486319"/>
          </a:xfrm>
        </p:spPr>
        <p:txBody>
          <a:bodyPr lIns="0" tIns="0" rIns="0" bIns="0">
            <a:noAutofit/>
          </a:bodyPr>
          <a:lstStyle>
            <a:lvl1pPr marL="0" indent="0">
              <a:spcBef>
                <a:spcPts val="0"/>
              </a:spcBef>
              <a:spcAft>
                <a:spcPts val="800"/>
              </a:spcAft>
              <a:buFontTx/>
              <a:buNone/>
              <a:defRPr sz="2400" b="0" i="1" baseline="0">
                <a:solidFill>
                  <a:schemeClr val="bg1"/>
                </a:solidFill>
                <a:latin typeface="Arial" panose="020B0604020202020204" pitchFamily="34" charset="0"/>
                <a:cs typeface="Arial" panose="020B0604020202020204" pitchFamily="34" charset="0"/>
              </a:defRPr>
            </a:lvl1pPr>
            <a:lvl2pPr marL="0" indent="0">
              <a:spcBef>
                <a:spcPts val="700"/>
              </a:spcBef>
              <a:buFontTx/>
              <a:buNone/>
              <a:defRPr sz="2400" i="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2" name="Right Triangle 11">
            <a:extLst>
              <a:ext uri="{FF2B5EF4-FFF2-40B4-BE49-F238E27FC236}">
                <a16:creationId xmlns:a16="http://schemas.microsoft.com/office/drawing/2014/main" id="{D1BB2B38-2A50-D1D1-D9E9-82F91AB33589}"/>
              </a:ext>
            </a:extLst>
          </p:cNvPr>
          <p:cNvSpPr/>
          <p:nvPr userDrawn="1"/>
        </p:nvSpPr>
        <p:spPr>
          <a:xfrm rot="5400000">
            <a:off x="2182706" y="-196345"/>
            <a:ext cx="551248" cy="329938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937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with Quote Ligh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spcBef>
                <a:spcPts val="900"/>
              </a:spcBef>
              <a:spcAft>
                <a:spcPts val="600"/>
              </a:spcAft>
              <a:defRPr spc="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arallelogram 5">
            <a:extLst>
              <a:ext uri="{FF2B5EF4-FFF2-40B4-BE49-F238E27FC236}">
                <a16:creationId xmlns:a16="http://schemas.microsoft.com/office/drawing/2014/main" id="{996F8CBE-A780-7412-B778-E113996066DC}"/>
              </a:ext>
            </a:extLst>
          </p:cNvPr>
          <p:cNvSpPr/>
          <p:nvPr userDrawn="1"/>
        </p:nvSpPr>
        <p:spPr>
          <a:xfrm rot="20738591">
            <a:off x="8780252" y="1142062"/>
            <a:ext cx="3499357" cy="4401680"/>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 name="connsiteX0" fmla="*/ 0 w 3499357"/>
              <a:gd name="connsiteY0" fmla="*/ 4285760 h 4285760"/>
              <a:gd name="connsiteX1" fmla="*/ 1087934 w 3499357"/>
              <a:gd name="connsiteY1" fmla="*/ 0 h 4285760"/>
              <a:gd name="connsiteX2" fmla="*/ 3499357 w 3499357"/>
              <a:gd name="connsiteY2" fmla="*/ 284479 h 4285760"/>
              <a:gd name="connsiteX3" fmla="*/ 2975643 w 3499357"/>
              <a:gd name="connsiteY3" fmla="*/ 2327052 h 4285760"/>
              <a:gd name="connsiteX4" fmla="*/ 0 w 3499357"/>
              <a:gd name="connsiteY4" fmla="*/ 4285760 h 4285760"/>
              <a:gd name="connsiteX0" fmla="*/ 0 w 3499357"/>
              <a:gd name="connsiteY0" fmla="*/ 4285760 h 4401680"/>
              <a:gd name="connsiteX1" fmla="*/ 1087934 w 3499357"/>
              <a:gd name="connsiteY1" fmla="*/ 0 h 4401680"/>
              <a:gd name="connsiteX2" fmla="*/ 3499357 w 3499357"/>
              <a:gd name="connsiteY2" fmla="*/ 284479 h 4401680"/>
              <a:gd name="connsiteX3" fmla="*/ 2424764 w 3499357"/>
              <a:gd name="connsiteY3" fmla="*/ 4401680 h 4401680"/>
              <a:gd name="connsiteX4" fmla="*/ 0 w 3499357"/>
              <a:gd name="connsiteY4" fmla="*/ 4285760 h 440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357" h="4401680">
                <a:moveTo>
                  <a:pt x="0" y="4285760"/>
                </a:moveTo>
                <a:lnTo>
                  <a:pt x="1087934" y="0"/>
                </a:lnTo>
                <a:lnTo>
                  <a:pt x="3499357" y="284479"/>
                </a:lnTo>
                <a:lnTo>
                  <a:pt x="2424764" y="4401680"/>
                </a:lnTo>
                <a:lnTo>
                  <a:pt x="0" y="42857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F47AA2-93E4-33EA-8B45-6CDD29F8DFC7}"/>
              </a:ext>
            </a:extLst>
          </p:cNvPr>
          <p:cNvSpPr txBox="1"/>
          <p:nvPr userDrawn="1"/>
        </p:nvSpPr>
        <p:spPr>
          <a:xfrm>
            <a:off x="9262941" y="1261003"/>
            <a:ext cx="441146" cy="1015663"/>
          </a:xfrm>
          <a:prstGeom prst="rect">
            <a:avLst/>
          </a:prstGeom>
          <a:noFill/>
        </p:spPr>
        <p:txBody>
          <a:bodyPr wrap="none" rtlCol="0">
            <a:spAutoFit/>
          </a:bodyPr>
          <a:lstStyle/>
          <a:p>
            <a:r>
              <a:rPr lang="en-US" sz="6000" b="0" i="1" dirty="0">
                <a:solidFill>
                  <a:schemeClr val="bg1"/>
                </a:solidFill>
                <a:latin typeface="Arial" panose="020B0604020202020204" pitchFamily="34" charset="0"/>
                <a:cs typeface="Arial" panose="020B0604020202020204" pitchFamily="34" charset="0"/>
              </a:rPr>
              <a:t>“</a:t>
            </a:r>
            <a:endParaRPr lang="en-US" sz="6000" dirty="0"/>
          </a:p>
        </p:txBody>
      </p:sp>
      <p:sp>
        <p:nvSpPr>
          <p:cNvPr id="22" name="Content Placeholder 21">
            <a:extLst>
              <a:ext uri="{FF2B5EF4-FFF2-40B4-BE49-F238E27FC236}">
                <a16:creationId xmlns:a16="http://schemas.microsoft.com/office/drawing/2014/main" id="{2752777A-EA13-2AA2-A7FC-3360F01D5AE9}"/>
              </a:ext>
            </a:extLst>
          </p:cNvPr>
          <p:cNvSpPr>
            <a:spLocks noGrp="1"/>
          </p:cNvSpPr>
          <p:nvPr>
            <p:ph sz="quarter" idx="12"/>
          </p:nvPr>
        </p:nvSpPr>
        <p:spPr>
          <a:xfrm>
            <a:off x="9694463" y="1625131"/>
            <a:ext cx="1903980" cy="3851644"/>
          </a:xfrm>
        </p:spPr>
        <p:txBody>
          <a:bodyPr>
            <a:noAutofit/>
          </a:bodyPr>
          <a:lstStyle>
            <a:lvl1pPr>
              <a:spcAft>
                <a:spcPts val="600"/>
              </a:spcAft>
              <a:defRPr sz="1600" i="1">
                <a:solidFill>
                  <a:schemeClr val="bg1"/>
                </a:solidFill>
              </a:defRPr>
            </a:lvl1pPr>
            <a:lvl2pPr marL="0" indent="0">
              <a:spcAft>
                <a:spcPts val="600"/>
              </a:spcAft>
              <a:buNone/>
              <a:defRPr sz="1400" i="0">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32055721"/>
      </p:ext>
    </p:extLst>
  </p:cSld>
  <p:clrMapOvr>
    <a:masterClrMapping/>
  </p:clrMapOvr>
  <p:extLst>
    <p:ext uri="{DCECCB84-F9BA-43D5-87BE-67443E8EF086}">
      <p15:sldGuideLst xmlns:p15="http://schemas.microsoft.com/office/powerpoint/2012/main">
        <p15:guide id="2" pos="5400" userDrawn="1">
          <p15:clr>
            <a:srgbClr val="FBAE40"/>
          </p15:clr>
        </p15:guide>
        <p15:guide id="3" pos="7392" userDrawn="1">
          <p15:clr>
            <a:srgbClr val="FBAE40"/>
          </p15:clr>
        </p15:guide>
        <p15:guide id="4" pos="588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with Quote Re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spcBef>
                <a:spcPts val="900"/>
              </a:spcBef>
              <a:spcAft>
                <a:spcPts val="600"/>
              </a:spcAft>
              <a:defRPr spc="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arallelogram 5">
            <a:extLst>
              <a:ext uri="{FF2B5EF4-FFF2-40B4-BE49-F238E27FC236}">
                <a16:creationId xmlns:a16="http://schemas.microsoft.com/office/drawing/2014/main" id="{996F8CBE-A780-7412-B778-E113996066DC}"/>
              </a:ext>
            </a:extLst>
          </p:cNvPr>
          <p:cNvSpPr/>
          <p:nvPr userDrawn="1"/>
        </p:nvSpPr>
        <p:spPr>
          <a:xfrm rot="20738591">
            <a:off x="8780252" y="1142062"/>
            <a:ext cx="3499357" cy="4401680"/>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 name="connsiteX0" fmla="*/ 0 w 3499357"/>
              <a:gd name="connsiteY0" fmla="*/ 4285760 h 4285760"/>
              <a:gd name="connsiteX1" fmla="*/ 1087934 w 3499357"/>
              <a:gd name="connsiteY1" fmla="*/ 0 h 4285760"/>
              <a:gd name="connsiteX2" fmla="*/ 3499357 w 3499357"/>
              <a:gd name="connsiteY2" fmla="*/ 284479 h 4285760"/>
              <a:gd name="connsiteX3" fmla="*/ 2975643 w 3499357"/>
              <a:gd name="connsiteY3" fmla="*/ 2327052 h 4285760"/>
              <a:gd name="connsiteX4" fmla="*/ 0 w 3499357"/>
              <a:gd name="connsiteY4" fmla="*/ 4285760 h 4285760"/>
              <a:gd name="connsiteX0" fmla="*/ 0 w 3499357"/>
              <a:gd name="connsiteY0" fmla="*/ 4285760 h 4401680"/>
              <a:gd name="connsiteX1" fmla="*/ 1087934 w 3499357"/>
              <a:gd name="connsiteY1" fmla="*/ 0 h 4401680"/>
              <a:gd name="connsiteX2" fmla="*/ 3499357 w 3499357"/>
              <a:gd name="connsiteY2" fmla="*/ 284479 h 4401680"/>
              <a:gd name="connsiteX3" fmla="*/ 2424764 w 3499357"/>
              <a:gd name="connsiteY3" fmla="*/ 4401680 h 4401680"/>
              <a:gd name="connsiteX4" fmla="*/ 0 w 3499357"/>
              <a:gd name="connsiteY4" fmla="*/ 4285760 h 440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357" h="4401680">
                <a:moveTo>
                  <a:pt x="0" y="4285760"/>
                </a:moveTo>
                <a:lnTo>
                  <a:pt x="1087934" y="0"/>
                </a:lnTo>
                <a:lnTo>
                  <a:pt x="3499357" y="284479"/>
                </a:lnTo>
                <a:lnTo>
                  <a:pt x="2424764" y="4401680"/>
                </a:lnTo>
                <a:lnTo>
                  <a:pt x="0" y="428576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F47AA2-93E4-33EA-8B45-6CDD29F8DFC7}"/>
              </a:ext>
            </a:extLst>
          </p:cNvPr>
          <p:cNvSpPr txBox="1"/>
          <p:nvPr userDrawn="1"/>
        </p:nvSpPr>
        <p:spPr>
          <a:xfrm>
            <a:off x="9262941" y="1261003"/>
            <a:ext cx="441146" cy="1015663"/>
          </a:xfrm>
          <a:prstGeom prst="rect">
            <a:avLst/>
          </a:prstGeom>
          <a:noFill/>
        </p:spPr>
        <p:txBody>
          <a:bodyPr wrap="none" rtlCol="0">
            <a:spAutoFit/>
          </a:bodyPr>
          <a:lstStyle/>
          <a:p>
            <a:r>
              <a:rPr lang="en-US" sz="6000" b="0" i="1" dirty="0">
                <a:solidFill>
                  <a:schemeClr val="bg1"/>
                </a:solidFill>
                <a:latin typeface="Arial" panose="020B0604020202020204" pitchFamily="34" charset="0"/>
                <a:cs typeface="Arial" panose="020B0604020202020204" pitchFamily="34" charset="0"/>
              </a:rPr>
              <a:t>“</a:t>
            </a:r>
            <a:endParaRPr lang="en-US" sz="6000" dirty="0"/>
          </a:p>
        </p:txBody>
      </p:sp>
      <p:sp>
        <p:nvSpPr>
          <p:cNvPr id="22" name="Content Placeholder 21">
            <a:extLst>
              <a:ext uri="{FF2B5EF4-FFF2-40B4-BE49-F238E27FC236}">
                <a16:creationId xmlns:a16="http://schemas.microsoft.com/office/drawing/2014/main" id="{2752777A-EA13-2AA2-A7FC-3360F01D5AE9}"/>
              </a:ext>
            </a:extLst>
          </p:cNvPr>
          <p:cNvSpPr>
            <a:spLocks noGrp="1"/>
          </p:cNvSpPr>
          <p:nvPr>
            <p:ph sz="quarter" idx="12"/>
          </p:nvPr>
        </p:nvSpPr>
        <p:spPr>
          <a:xfrm>
            <a:off x="9694463" y="1625131"/>
            <a:ext cx="1903980" cy="3851644"/>
          </a:xfrm>
        </p:spPr>
        <p:txBody>
          <a:bodyPr>
            <a:noAutofit/>
          </a:bodyPr>
          <a:lstStyle>
            <a:lvl1pPr>
              <a:spcAft>
                <a:spcPts val="600"/>
              </a:spcAft>
              <a:defRPr sz="1600" i="1">
                <a:solidFill>
                  <a:schemeClr val="bg1"/>
                </a:solidFill>
              </a:defRPr>
            </a:lvl1pPr>
            <a:lvl2pPr marL="0" indent="0">
              <a:spcAft>
                <a:spcPts val="600"/>
              </a:spcAft>
              <a:buNone/>
              <a:defRPr sz="1400" i="0">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52101516"/>
      </p:ext>
    </p:extLst>
  </p:cSld>
  <p:clrMapOvr>
    <a:masterClrMapping/>
  </p:clrMapOvr>
  <p:extLst>
    <p:ext uri="{DCECCB84-F9BA-43D5-87BE-67443E8EF086}">
      <p15:sldGuideLst xmlns:p15="http://schemas.microsoft.com/office/powerpoint/2012/main">
        <p15:guide id="2" pos="5400" userDrawn="1">
          <p15:clr>
            <a:srgbClr val="FBAE40"/>
          </p15:clr>
        </p15:guide>
        <p15:guide id="3" pos="7392" userDrawn="1">
          <p15:clr>
            <a:srgbClr val="FBAE40"/>
          </p15:clr>
        </p15:guide>
        <p15:guide id="4" pos="588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with 2 Quotes Light">
    <p:spTree>
      <p:nvGrpSpPr>
        <p:cNvPr id="1" name=""/>
        <p:cNvGrpSpPr/>
        <p:nvPr/>
      </p:nvGrpSpPr>
      <p:grpSpPr>
        <a:xfrm>
          <a:off x="0" y="0"/>
          <a:ext cx="0" cy="0"/>
          <a:chOff x="0" y="0"/>
          <a:chExt cx="0" cy="0"/>
        </a:xfrm>
      </p:grpSpPr>
      <p:sp>
        <p:nvSpPr>
          <p:cNvPr id="20" name="Parallelogram 5">
            <a:extLst>
              <a:ext uri="{FF2B5EF4-FFF2-40B4-BE49-F238E27FC236}">
                <a16:creationId xmlns:a16="http://schemas.microsoft.com/office/drawing/2014/main" id="{C1A460E0-BFE1-E9D6-953E-F800795E4D36}"/>
              </a:ext>
            </a:extLst>
          </p:cNvPr>
          <p:cNvSpPr/>
          <p:nvPr userDrawn="1"/>
        </p:nvSpPr>
        <p:spPr>
          <a:xfrm rot="20738591">
            <a:off x="9073021" y="3639670"/>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lvl1pPr>
              <a:spcBef>
                <a:spcPts val="900"/>
              </a:spcBef>
              <a:spcAft>
                <a:spcPts val="600"/>
              </a:spcAft>
              <a:defRPr/>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arallelogram 5">
            <a:extLst>
              <a:ext uri="{FF2B5EF4-FFF2-40B4-BE49-F238E27FC236}">
                <a16:creationId xmlns:a16="http://schemas.microsoft.com/office/drawing/2014/main" id="{996F8CBE-A780-7412-B778-E113996066DC}"/>
              </a:ext>
            </a:extLst>
          </p:cNvPr>
          <p:cNvSpPr/>
          <p:nvPr userDrawn="1"/>
        </p:nvSpPr>
        <p:spPr>
          <a:xfrm rot="20738591">
            <a:off x="9073021" y="1105189"/>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F47AA2-93E4-33EA-8B45-6CDD29F8DFC7}"/>
              </a:ext>
            </a:extLst>
          </p:cNvPr>
          <p:cNvSpPr txBox="1"/>
          <p:nvPr userDrawn="1"/>
        </p:nvSpPr>
        <p:spPr>
          <a:xfrm>
            <a:off x="9262941" y="1261003"/>
            <a:ext cx="441146" cy="1015663"/>
          </a:xfrm>
          <a:prstGeom prst="rect">
            <a:avLst/>
          </a:prstGeom>
          <a:noFill/>
        </p:spPr>
        <p:txBody>
          <a:bodyPr wrap="none" rtlCol="0">
            <a:spAutoFit/>
          </a:bodyPr>
          <a:lstStyle/>
          <a:p>
            <a:r>
              <a:rPr lang="en-US" sz="6000" b="0" i="1" dirty="0">
                <a:solidFill>
                  <a:schemeClr val="bg1"/>
                </a:solidFill>
                <a:latin typeface="Arial" panose="020B0604020202020204" pitchFamily="34" charset="0"/>
                <a:cs typeface="Arial" panose="020B0604020202020204" pitchFamily="34" charset="0"/>
              </a:rPr>
              <a:t>“</a:t>
            </a:r>
            <a:endParaRPr lang="en-US" sz="6000" dirty="0"/>
          </a:p>
        </p:txBody>
      </p:sp>
      <p:sp>
        <p:nvSpPr>
          <p:cNvPr id="19" name="TextBox 18">
            <a:extLst>
              <a:ext uri="{FF2B5EF4-FFF2-40B4-BE49-F238E27FC236}">
                <a16:creationId xmlns:a16="http://schemas.microsoft.com/office/drawing/2014/main" id="{F0880AB6-EA49-8D9E-27DC-9CD8544B3A99}"/>
              </a:ext>
            </a:extLst>
          </p:cNvPr>
          <p:cNvSpPr txBox="1"/>
          <p:nvPr userDrawn="1"/>
        </p:nvSpPr>
        <p:spPr>
          <a:xfrm>
            <a:off x="9266257" y="3791333"/>
            <a:ext cx="441146" cy="1015663"/>
          </a:xfrm>
          <a:prstGeom prst="rect">
            <a:avLst/>
          </a:prstGeom>
          <a:noFill/>
        </p:spPr>
        <p:txBody>
          <a:bodyPr wrap="none" rtlCol="0">
            <a:spAutoFit/>
          </a:bodyPr>
          <a:lstStyle/>
          <a:p>
            <a:r>
              <a:rPr lang="en-US" sz="6000" b="0" i="1" dirty="0">
                <a:solidFill>
                  <a:schemeClr val="bg1"/>
                </a:solidFill>
                <a:latin typeface="Arial" panose="020B0604020202020204" pitchFamily="34" charset="0"/>
                <a:cs typeface="Arial" panose="020B0604020202020204" pitchFamily="34" charset="0"/>
              </a:rPr>
              <a:t>“</a:t>
            </a:r>
            <a:endParaRPr lang="en-US" sz="6000" dirty="0"/>
          </a:p>
        </p:txBody>
      </p:sp>
      <p:sp>
        <p:nvSpPr>
          <p:cNvPr id="22" name="Content Placeholder 21">
            <a:extLst>
              <a:ext uri="{FF2B5EF4-FFF2-40B4-BE49-F238E27FC236}">
                <a16:creationId xmlns:a16="http://schemas.microsoft.com/office/drawing/2014/main" id="{2752777A-EA13-2AA2-A7FC-3360F01D5AE9}"/>
              </a:ext>
            </a:extLst>
          </p:cNvPr>
          <p:cNvSpPr>
            <a:spLocks noGrp="1"/>
          </p:cNvSpPr>
          <p:nvPr>
            <p:ph sz="quarter" idx="12"/>
          </p:nvPr>
        </p:nvSpPr>
        <p:spPr>
          <a:xfrm>
            <a:off x="9694463" y="1625131"/>
            <a:ext cx="1903980" cy="1838326"/>
          </a:xfrm>
        </p:spPr>
        <p:txBody>
          <a:bodyPr>
            <a:noAutofit/>
          </a:bodyPr>
          <a:lstStyle>
            <a:lvl1pPr>
              <a:spcAft>
                <a:spcPts val="600"/>
              </a:spcAft>
              <a:defRPr sz="1600" i="1">
                <a:solidFill>
                  <a:schemeClr val="bg1"/>
                </a:solidFill>
              </a:defRPr>
            </a:lvl1pPr>
            <a:lvl2pPr marL="0" indent="0">
              <a:spcAft>
                <a:spcPts val="600"/>
              </a:spcAft>
              <a:buNone/>
              <a:defRPr sz="1400" i="0">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25" name="Content Placeholder 21">
            <a:extLst>
              <a:ext uri="{FF2B5EF4-FFF2-40B4-BE49-F238E27FC236}">
                <a16:creationId xmlns:a16="http://schemas.microsoft.com/office/drawing/2014/main" id="{004FE187-E119-7DE9-F52C-A8F2155DEA00}"/>
              </a:ext>
            </a:extLst>
          </p:cNvPr>
          <p:cNvSpPr>
            <a:spLocks noGrp="1"/>
          </p:cNvSpPr>
          <p:nvPr>
            <p:ph sz="quarter" idx="13"/>
          </p:nvPr>
        </p:nvSpPr>
        <p:spPr>
          <a:xfrm>
            <a:off x="9692857" y="4145348"/>
            <a:ext cx="1903980" cy="1838326"/>
          </a:xfrm>
        </p:spPr>
        <p:txBody>
          <a:bodyPr>
            <a:noAutofit/>
          </a:bodyPr>
          <a:lstStyle>
            <a:lvl1pPr>
              <a:spcAft>
                <a:spcPts val="600"/>
              </a:spcAft>
              <a:defRPr sz="1600" i="1">
                <a:solidFill>
                  <a:schemeClr val="bg1"/>
                </a:solidFill>
              </a:defRPr>
            </a:lvl1pPr>
            <a:lvl2pPr marL="0" indent="0">
              <a:spcAft>
                <a:spcPts val="600"/>
              </a:spcAft>
              <a:buNone/>
              <a:defRPr sz="1400" i="0">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21538709"/>
      </p:ext>
    </p:extLst>
  </p:cSld>
  <p:clrMapOvr>
    <a:masterClrMapping/>
  </p:clrMapOvr>
  <p:extLst>
    <p:ext uri="{DCECCB84-F9BA-43D5-87BE-67443E8EF086}">
      <p15:sldGuideLst xmlns:p15="http://schemas.microsoft.com/office/powerpoint/2012/main">
        <p15:guide id="2" pos="5400" userDrawn="1">
          <p15:clr>
            <a:srgbClr val="FBAE40"/>
          </p15:clr>
        </p15:guide>
        <p15:guide id="3" pos="7392" userDrawn="1">
          <p15:clr>
            <a:srgbClr val="FBAE40"/>
          </p15:clr>
        </p15:guide>
        <p15:guide id="4" pos="58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with 2 Quotes Dark">
    <p:spTree>
      <p:nvGrpSpPr>
        <p:cNvPr id="1" name=""/>
        <p:cNvGrpSpPr/>
        <p:nvPr/>
      </p:nvGrpSpPr>
      <p:grpSpPr>
        <a:xfrm>
          <a:off x="0" y="0"/>
          <a:ext cx="0" cy="0"/>
          <a:chOff x="0" y="0"/>
          <a:chExt cx="0" cy="0"/>
        </a:xfrm>
      </p:grpSpPr>
      <p:sp>
        <p:nvSpPr>
          <p:cNvPr id="20" name="Parallelogram 5">
            <a:extLst>
              <a:ext uri="{FF2B5EF4-FFF2-40B4-BE49-F238E27FC236}">
                <a16:creationId xmlns:a16="http://schemas.microsoft.com/office/drawing/2014/main" id="{C1A460E0-BFE1-E9D6-953E-F800795E4D36}"/>
              </a:ext>
            </a:extLst>
          </p:cNvPr>
          <p:cNvSpPr/>
          <p:nvPr userDrawn="1"/>
        </p:nvSpPr>
        <p:spPr>
          <a:xfrm rot="20738591">
            <a:off x="9073021" y="3639670"/>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lvl1pPr>
              <a:spcBef>
                <a:spcPts val="900"/>
              </a:spcBef>
              <a:spcAft>
                <a:spcPts val="600"/>
              </a:spcAft>
              <a:defRPr/>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arallelogram 5">
            <a:extLst>
              <a:ext uri="{FF2B5EF4-FFF2-40B4-BE49-F238E27FC236}">
                <a16:creationId xmlns:a16="http://schemas.microsoft.com/office/drawing/2014/main" id="{996F8CBE-A780-7412-B778-E113996066DC}"/>
              </a:ext>
            </a:extLst>
          </p:cNvPr>
          <p:cNvSpPr/>
          <p:nvPr userDrawn="1"/>
        </p:nvSpPr>
        <p:spPr>
          <a:xfrm rot="20738591">
            <a:off x="9073021" y="1105189"/>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F47AA2-93E4-33EA-8B45-6CDD29F8DFC7}"/>
              </a:ext>
            </a:extLst>
          </p:cNvPr>
          <p:cNvSpPr txBox="1"/>
          <p:nvPr userDrawn="1"/>
        </p:nvSpPr>
        <p:spPr>
          <a:xfrm>
            <a:off x="9262941" y="1261003"/>
            <a:ext cx="441146" cy="1015663"/>
          </a:xfrm>
          <a:prstGeom prst="rect">
            <a:avLst/>
          </a:prstGeom>
          <a:noFill/>
        </p:spPr>
        <p:txBody>
          <a:bodyPr wrap="none" rtlCol="0">
            <a:spAutoFit/>
          </a:bodyPr>
          <a:lstStyle/>
          <a:p>
            <a:r>
              <a:rPr lang="en-US" sz="6000" b="0" i="1" dirty="0">
                <a:solidFill>
                  <a:schemeClr val="bg1"/>
                </a:solidFill>
                <a:latin typeface="Arial" panose="020B0604020202020204" pitchFamily="34" charset="0"/>
                <a:cs typeface="Arial" panose="020B0604020202020204" pitchFamily="34" charset="0"/>
              </a:rPr>
              <a:t>“</a:t>
            </a:r>
            <a:endParaRPr lang="en-US" sz="6000" dirty="0"/>
          </a:p>
        </p:txBody>
      </p:sp>
      <p:sp>
        <p:nvSpPr>
          <p:cNvPr id="19" name="TextBox 18">
            <a:extLst>
              <a:ext uri="{FF2B5EF4-FFF2-40B4-BE49-F238E27FC236}">
                <a16:creationId xmlns:a16="http://schemas.microsoft.com/office/drawing/2014/main" id="{F0880AB6-EA49-8D9E-27DC-9CD8544B3A99}"/>
              </a:ext>
            </a:extLst>
          </p:cNvPr>
          <p:cNvSpPr txBox="1"/>
          <p:nvPr userDrawn="1"/>
        </p:nvSpPr>
        <p:spPr>
          <a:xfrm>
            <a:off x="9266257" y="3791333"/>
            <a:ext cx="441146" cy="1015663"/>
          </a:xfrm>
          <a:prstGeom prst="rect">
            <a:avLst/>
          </a:prstGeom>
          <a:noFill/>
        </p:spPr>
        <p:txBody>
          <a:bodyPr wrap="none" rtlCol="0">
            <a:spAutoFit/>
          </a:bodyPr>
          <a:lstStyle/>
          <a:p>
            <a:r>
              <a:rPr lang="en-US" sz="6000" b="0" i="1" dirty="0">
                <a:solidFill>
                  <a:schemeClr val="bg1"/>
                </a:solidFill>
                <a:latin typeface="Arial" panose="020B0604020202020204" pitchFamily="34" charset="0"/>
                <a:cs typeface="Arial" panose="020B0604020202020204" pitchFamily="34" charset="0"/>
              </a:rPr>
              <a:t>“</a:t>
            </a:r>
            <a:endParaRPr lang="en-US" sz="6000" dirty="0"/>
          </a:p>
        </p:txBody>
      </p:sp>
      <p:sp>
        <p:nvSpPr>
          <p:cNvPr id="22" name="Content Placeholder 21">
            <a:extLst>
              <a:ext uri="{FF2B5EF4-FFF2-40B4-BE49-F238E27FC236}">
                <a16:creationId xmlns:a16="http://schemas.microsoft.com/office/drawing/2014/main" id="{2752777A-EA13-2AA2-A7FC-3360F01D5AE9}"/>
              </a:ext>
            </a:extLst>
          </p:cNvPr>
          <p:cNvSpPr>
            <a:spLocks noGrp="1"/>
          </p:cNvSpPr>
          <p:nvPr>
            <p:ph sz="quarter" idx="12"/>
          </p:nvPr>
        </p:nvSpPr>
        <p:spPr>
          <a:xfrm>
            <a:off x="9694463" y="1625131"/>
            <a:ext cx="1903980" cy="1838326"/>
          </a:xfrm>
        </p:spPr>
        <p:txBody>
          <a:bodyPr>
            <a:noAutofit/>
          </a:bodyPr>
          <a:lstStyle>
            <a:lvl1pPr>
              <a:spcAft>
                <a:spcPts val="600"/>
              </a:spcAft>
              <a:defRPr sz="1600" i="1">
                <a:solidFill>
                  <a:schemeClr val="bg1"/>
                </a:solidFill>
              </a:defRPr>
            </a:lvl1pPr>
            <a:lvl2pPr marL="0" indent="0">
              <a:spcAft>
                <a:spcPts val="600"/>
              </a:spcAft>
              <a:buNone/>
              <a:defRPr sz="1400" i="0">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25" name="Content Placeholder 21">
            <a:extLst>
              <a:ext uri="{FF2B5EF4-FFF2-40B4-BE49-F238E27FC236}">
                <a16:creationId xmlns:a16="http://schemas.microsoft.com/office/drawing/2014/main" id="{004FE187-E119-7DE9-F52C-A8F2155DEA00}"/>
              </a:ext>
            </a:extLst>
          </p:cNvPr>
          <p:cNvSpPr>
            <a:spLocks noGrp="1"/>
          </p:cNvSpPr>
          <p:nvPr>
            <p:ph sz="quarter" idx="13"/>
          </p:nvPr>
        </p:nvSpPr>
        <p:spPr>
          <a:xfrm>
            <a:off x="9692857" y="4145348"/>
            <a:ext cx="1903980" cy="1838326"/>
          </a:xfrm>
        </p:spPr>
        <p:txBody>
          <a:bodyPr>
            <a:noAutofit/>
          </a:bodyPr>
          <a:lstStyle>
            <a:lvl1pPr>
              <a:spcAft>
                <a:spcPts val="600"/>
              </a:spcAft>
              <a:defRPr sz="1600" i="1">
                <a:solidFill>
                  <a:schemeClr val="bg1"/>
                </a:solidFill>
              </a:defRPr>
            </a:lvl1pPr>
            <a:lvl2pPr marL="0" indent="0">
              <a:spcAft>
                <a:spcPts val="600"/>
              </a:spcAft>
              <a:buNone/>
              <a:defRPr sz="1400" i="0">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07226402"/>
      </p:ext>
    </p:extLst>
  </p:cSld>
  <p:clrMapOvr>
    <a:masterClrMapping/>
  </p:clrMapOvr>
  <p:extLst>
    <p:ext uri="{DCECCB84-F9BA-43D5-87BE-67443E8EF086}">
      <p15:sldGuideLst xmlns:p15="http://schemas.microsoft.com/office/powerpoint/2012/main">
        <p15:guide id="2" pos="5400" userDrawn="1">
          <p15:clr>
            <a:srgbClr val="FBAE40"/>
          </p15:clr>
        </p15:guide>
        <p15:guide id="3" pos="7392" userDrawn="1">
          <p15:clr>
            <a:srgbClr val="FBAE40"/>
          </p15:clr>
        </p15:guide>
        <p15:guide id="4" pos="588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with 2 Quotes Red">
    <p:spTree>
      <p:nvGrpSpPr>
        <p:cNvPr id="1" name=""/>
        <p:cNvGrpSpPr/>
        <p:nvPr/>
      </p:nvGrpSpPr>
      <p:grpSpPr>
        <a:xfrm>
          <a:off x="0" y="0"/>
          <a:ext cx="0" cy="0"/>
          <a:chOff x="0" y="0"/>
          <a:chExt cx="0" cy="0"/>
        </a:xfrm>
      </p:grpSpPr>
      <p:sp>
        <p:nvSpPr>
          <p:cNvPr id="20" name="Parallelogram 5">
            <a:extLst>
              <a:ext uri="{FF2B5EF4-FFF2-40B4-BE49-F238E27FC236}">
                <a16:creationId xmlns:a16="http://schemas.microsoft.com/office/drawing/2014/main" id="{C1A460E0-BFE1-E9D6-953E-F800795E4D36}"/>
              </a:ext>
            </a:extLst>
          </p:cNvPr>
          <p:cNvSpPr/>
          <p:nvPr userDrawn="1"/>
        </p:nvSpPr>
        <p:spPr>
          <a:xfrm rot="20738591">
            <a:off x="9073021" y="3639670"/>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lvl1pPr>
              <a:spcBef>
                <a:spcPts val="900"/>
              </a:spcBef>
              <a:spcAft>
                <a:spcPts val="600"/>
              </a:spcAft>
              <a:defRPr/>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arallelogram 5">
            <a:extLst>
              <a:ext uri="{FF2B5EF4-FFF2-40B4-BE49-F238E27FC236}">
                <a16:creationId xmlns:a16="http://schemas.microsoft.com/office/drawing/2014/main" id="{996F8CBE-A780-7412-B778-E113996066DC}"/>
              </a:ext>
            </a:extLst>
          </p:cNvPr>
          <p:cNvSpPr/>
          <p:nvPr userDrawn="1"/>
        </p:nvSpPr>
        <p:spPr>
          <a:xfrm rot="20738591">
            <a:off x="9073021" y="1105189"/>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F47AA2-93E4-33EA-8B45-6CDD29F8DFC7}"/>
              </a:ext>
            </a:extLst>
          </p:cNvPr>
          <p:cNvSpPr txBox="1"/>
          <p:nvPr userDrawn="1"/>
        </p:nvSpPr>
        <p:spPr>
          <a:xfrm>
            <a:off x="9262941" y="1261003"/>
            <a:ext cx="441146" cy="1015663"/>
          </a:xfrm>
          <a:prstGeom prst="rect">
            <a:avLst/>
          </a:prstGeom>
          <a:noFill/>
        </p:spPr>
        <p:txBody>
          <a:bodyPr wrap="none" rtlCol="0">
            <a:spAutoFit/>
          </a:bodyPr>
          <a:lstStyle/>
          <a:p>
            <a:r>
              <a:rPr lang="en-US" sz="6000" b="0" i="1" dirty="0">
                <a:solidFill>
                  <a:schemeClr val="bg1"/>
                </a:solidFill>
                <a:latin typeface="Arial" panose="020B0604020202020204" pitchFamily="34" charset="0"/>
                <a:cs typeface="Arial" panose="020B0604020202020204" pitchFamily="34" charset="0"/>
              </a:rPr>
              <a:t>“</a:t>
            </a:r>
            <a:endParaRPr lang="en-US" sz="6000" dirty="0"/>
          </a:p>
        </p:txBody>
      </p:sp>
      <p:sp>
        <p:nvSpPr>
          <p:cNvPr id="19" name="TextBox 18">
            <a:extLst>
              <a:ext uri="{FF2B5EF4-FFF2-40B4-BE49-F238E27FC236}">
                <a16:creationId xmlns:a16="http://schemas.microsoft.com/office/drawing/2014/main" id="{F0880AB6-EA49-8D9E-27DC-9CD8544B3A99}"/>
              </a:ext>
            </a:extLst>
          </p:cNvPr>
          <p:cNvSpPr txBox="1"/>
          <p:nvPr userDrawn="1"/>
        </p:nvSpPr>
        <p:spPr>
          <a:xfrm>
            <a:off x="9266257" y="3791333"/>
            <a:ext cx="441146" cy="1015663"/>
          </a:xfrm>
          <a:prstGeom prst="rect">
            <a:avLst/>
          </a:prstGeom>
          <a:noFill/>
        </p:spPr>
        <p:txBody>
          <a:bodyPr wrap="none" rtlCol="0">
            <a:spAutoFit/>
          </a:bodyPr>
          <a:lstStyle/>
          <a:p>
            <a:r>
              <a:rPr lang="en-US" sz="6000" b="0" i="1" dirty="0">
                <a:solidFill>
                  <a:schemeClr val="bg1"/>
                </a:solidFill>
                <a:latin typeface="Arial" panose="020B0604020202020204" pitchFamily="34" charset="0"/>
                <a:cs typeface="Arial" panose="020B0604020202020204" pitchFamily="34" charset="0"/>
              </a:rPr>
              <a:t>“</a:t>
            </a:r>
            <a:endParaRPr lang="en-US" sz="6000" dirty="0"/>
          </a:p>
        </p:txBody>
      </p:sp>
      <p:sp>
        <p:nvSpPr>
          <p:cNvPr id="22" name="Content Placeholder 21">
            <a:extLst>
              <a:ext uri="{FF2B5EF4-FFF2-40B4-BE49-F238E27FC236}">
                <a16:creationId xmlns:a16="http://schemas.microsoft.com/office/drawing/2014/main" id="{2752777A-EA13-2AA2-A7FC-3360F01D5AE9}"/>
              </a:ext>
            </a:extLst>
          </p:cNvPr>
          <p:cNvSpPr>
            <a:spLocks noGrp="1"/>
          </p:cNvSpPr>
          <p:nvPr>
            <p:ph sz="quarter" idx="12"/>
          </p:nvPr>
        </p:nvSpPr>
        <p:spPr>
          <a:xfrm>
            <a:off x="9694463" y="1625131"/>
            <a:ext cx="1903980" cy="1838326"/>
          </a:xfrm>
        </p:spPr>
        <p:txBody>
          <a:bodyPr>
            <a:noAutofit/>
          </a:bodyPr>
          <a:lstStyle>
            <a:lvl1pPr>
              <a:spcAft>
                <a:spcPts val="600"/>
              </a:spcAft>
              <a:defRPr sz="1600" i="1">
                <a:solidFill>
                  <a:schemeClr val="bg1"/>
                </a:solidFill>
              </a:defRPr>
            </a:lvl1pPr>
            <a:lvl2pPr marL="0" indent="0">
              <a:spcAft>
                <a:spcPts val="600"/>
              </a:spcAft>
              <a:buNone/>
              <a:defRPr sz="1400" i="0">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25" name="Content Placeholder 21">
            <a:extLst>
              <a:ext uri="{FF2B5EF4-FFF2-40B4-BE49-F238E27FC236}">
                <a16:creationId xmlns:a16="http://schemas.microsoft.com/office/drawing/2014/main" id="{004FE187-E119-7DE9-F52C-A8F2155DEA00}"/>
              </a:ext>
            </a:extLst>
          </p:cNvPr>
          <p:cNvSpPr>
            <a:spLocks noGrp="1"/>
          </p:cNvSpPr>
          <p:nvPr>
            <p:ph sz="quarter" idx="13"/>
          </p:nvPr>
        </p:nvSpPr>
        <p:spPr>
          <a:xfrm>
            <a:off x="9692857" y="4145348"/>
            <a:ext cx="1903980" cy="1838326"/>
          </a:xfrm>
        </p:spPr>
        <p:txBody>
          <a:bodyPr>
            <a:noAutofit/>
          </a:bodyPr>
          <a:lstStyle>
            <a:lvl1pPr>
              <a:spcAft>
                <a:spcPts val="600"/>
              </a:spcAft>
              <a:defRPr sz="1600" i="1">
                <a:solidFill>
                  <a:schemeClr val="bg1"/>
                </a:solidFill>
              </a:defRPr>
            </a:lvl1pPr>
            <a:lvl2pPr marL="0" indent="0">
              <a:spcAft>
                <a:spcPts val="600"/>
              </a:spcAft>
              <a:buNone/>
              <a:defRPr sz="1400" i="0">
                <a:solidFill>
                  <a:schemeClr val="bg1"/>
                </a:solidFill>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27287685"/>
      </p:ext>
    </p:extLst>
  </p:cSld>
  <p:clrMapOvr>
    <a:masterClrMapping/>
  </p:clrMapOvr>
  <p:extLst>
    <p:ext uri="{DCECCB84-F9BA-43D5-87BE-67443E8EF086}">
      <p15:sldGuideLst xmlns:p15="http://schemas.microsoft.com/office/powerpoint/2012/main">
        <p15:guide id="2" pos="5400" userDrawn="1">
          <p15:clr>
            <a:srgbClr val="FBAE40"/>
          </p15:clr>
        </p15:guide>
        <p15:guide id="3" pos="7392" userDrawn="1">
          <p15:clr>
            <a:srgbClr val="FBAE40"/>
          </p15:clr>
        </p15:guide>
        <p15:guide id="4" pos="588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 Attorne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7722-D38A-A2E1-2225-E473C6364FA9}"/>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2BFA208-AE0C-B5C9-CA17-67E708996D73}"/>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43626147-CEB9-507B-97C7-6521BD79102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icture Placeholder 5">
            <a:extLst>
              <a:ext uri="{FF2B5EF4-FFF2-40B4-BE49-F238E27FC236}">
                <a16:creationId xmlns:a16="http://schemas.microsoft.com/office/drawing/2014/main" id="{F0B343AD-88FA-3EF9-F602-05650229352D}"/>
              </a:ext>
            </a:extLst>
          </p:cNvPr>
          <p:cNvSpPr>
            <a:spLocks noGrp="1"/>
          </p:cNvSpPr>
          <p:nvPr>
            <p:ph type="pic" sz="quarter" idx="12"/>
          </p:nvPr>
        </p:nvSpPr>
        <p:spPr>
          <a:xfrm>
            <a:off x="469619" y="1219046"/>
            <a:ext cx="1494934" cy="1494934"/>
          </a:xfrm>
        </p:spPr>
        <p:txBody>
          <a:bodyPr/>
          <a:lstStyle/>
          <a:p>
            <a:r>
              <a:rPr lang="en-US"/>
              <a:t>Click icon to add picture</a:t>
            </a:r>
            <a:endParaRPr lang="en-US" dirty="0"/>
          </a:p>
        </p:txBody>
      </p:sp>
      <p:sp>
        <p:nvSpPr>
          <p:cNvPr id="15" name="Picture Placeholder 5">
            <a:extLst>
              <a:ext uri="{FF2B5EF4-FFF2-40B4-BE49-F238E27FC236}">
                <a16:creationId xmlns:a16="http://schemas.microsoft.com/office/drawing/2014/main" id="{1270DFAB-8A9A-2E6C-66BC-555567F81C05}"/>
              </a:ext>
            </a:extLst>
          </p:cNvPr>
          <p:cNvSpPr>
            <a:spLocks noGrp="1"/>
          </p:cNvSpPr>
          <p:nvPr>
            <p:ph type="pic" sz="quarter" idx="13"/>
          </p:nvPr>
        </p:nvSpPr>
        <p:spPr>
          <a:xfrm>
            <a:off x="2900642" y="1219046"/>
            <a:ext cx="1494934" cy="1494934"/>
          </a:xfrm>
        </p:spPr>
        <p:txBody>
          <a:bodyPr/>
          <a:lstStyle/>
          <a:p>
            <a:r>
              <a:rPr lang="en-US"/>
              <a:t>Click icon to add picture</a:t>
            </a:r>
          </a:p>
        </p:txBody>
      </p:sp>
      <p:sp>
        <p:nvSpPr>
          <p:cNvPr id="16" name="Picture Placeholder 5">
            <a:extLst>
              <a:ext uri="{FF2B5EF4-FFF2-40B4-BE49-F238E27FC236}">
                <a16:creationId xmlns:a16="http://schemas.microsoft.com/office/drawing/2014/main" id="{61078224-66AD-54B0-407A-96D1D76AFF62}"/>
              </a:ext>
            </a:extLst>
          </p:cNvPr>
          <p:cNvSpPr>
            <a:spLocks noGrp="1"/>
          </p:cNvSpPr>
          <p:nvPr>
            <p:ph type="pic" sz="quarter" idx="14"/>
          </p:nvPr>
        </p:nvSpPr>
        <p:spPr>
          <a:xfrm>
            <a:off x="5341290" y="1219046"/>
            <a:ext cx="1494934" cy="1494934"/>
          </a:xfrm>
        </p:spPr>
        <p:txBody>
          <a:bodyPr/>
          <a:lstStyle/>
          <a:p>
            <a:r>
              <a:rPr lang="en-US"/>
              <a:t>Click icon to add picture</a:t>
            </a:r>
          </a:p>
        </p:txBody>
      </p:sp>
      <p:sp>
        <p:nvSpPr>
          <p:cNvPr id="17" name="Picture Placeholder 5">
            <a:extLst>
              <a:ext uri="{FF2B5EF4-FFF2-40B4-BE49-F238E27FC236}">
                <a16:creationId xmlns:a16="http://schemas.microsoft.com/office/drawing/2014/main" id="{915C8BB6-BAD2-1D52-43C3-01B40030AA1E}"/>
              </a:ext>
            </a:extLst>
          </p:cNvPr>
          <p:cNvSpPr>
            <a:spLocks noGrp="1"/>
          </p:cNvSpPr>
          <p:nvPr>
            <p:ph type="pic" sz="quarter" idx="15"/>
          </p:nvPr>
        </p:nvSpPr>
        <p:spPr>
          <a:xfrm>
            <a:off x="7781938" y="1219046"/>
            <a:ext cx="1494934" cy="1494934"/>
          </a:xfrm>
        </p:spPr>
        <p:txBody>
          <a:bodyPr/>
          <a:lstStyle/>
          <a:p>
            <a:r>
              <a:rPr lang="en-US"/>
              <a:t>Click icon to add picture</a:t>
            </a:r>
          </a:p>
        </p:txBody>
      </p:sp>
      <p:sp>
        <p:nvSpPr>
          <p:cNvPr id="18" name="Picture Placeholder 5">
            <a:extLst>
              <a:ext uri="{FF2B5EF4-FFF2-40B4-BE49-F238E27FC236}">
                <a16:creationId xmlns:a16="http://schemas.microsoft.com/office/drawing/2014/main" id="{7570D095-4628-9267-2E91-5C97D9F573F4}"/>
              </a:ext>
            </a:extLst>
          </p:cNvPr>
          <p:cNvSpPr>
            <a:spLocks noGrp="1"/>
          </p:cNvSpPr>
          <p:nvPr>
            <p:ph type="pic" sz="quarter" idx="16"/>
          </p:nvPr>
        </p:nvSpPr>
        <p:spPr>
          <a:xfrm>
            <a:off x="10222584" y="1219046"/>
            <a:ext cx="1494934" cy="1494934"/>
          </a:xfrm>
        </p:spPr>
        <p:txBody>
          <a:bodyPr/>
          <a:lstStyle/>
          <a:p>
            <a:r>
              <a:rPr lang="en-US"/>
              <a:t>Click icon to add picture</a:t>
            </a:r>
          </a:p>
        </p:txBody>
      </p:sp>
      <p:sp>
        <p:nvSpPr>
          <p:cNvPr id="19" name="Picture Placeholder 5">
            <a:extLst>
              <a:ext uri="{FF2B5EF4-FFF2-40B4-BE49-F238E27FC236}">
                <a16:creationId xmlns:a16="http://schemas.microsoft.com/office/drawing/2014/main" id="{DF404AA5-B7F0-41DB-B6E1-A7D619CA665C}"/>
              </a:ext>
            </a:extLst>
          </p:cNvPr>
          <p:cNvSpPr>
            <a:spLocks noGrp="1"/>
          </p:cNvSpPr>
          <p:nvPr>
            <p:ph type="pic" sz="quarter" idx="17"/>
          </p:nvPr>
        </p:nvSpPr>
        <p:spPr>
          <a:xfrm>
            <a:off x="469619" y="3721695"/>
            <a:ext cx="1494934" cy="1494934"/>
          </a:xfrm>
        </p:spPr>
        <p:txBody>
          <a:bodyPr/>
          <a:lstStyle/>
          <a:p>
            <a:r>
              <a:rPr lang="en-US"/>
              <a:t>Click icon to add picture</a:t>
            </a:r>
          </a:p>
        </p:txBody>
      </p:sp>
      <p:sp>
        <p:nvSpPr>
          <p:cNvPr id="20" name="Picture Placeholder 5">
            <a:extLst>
              <a:ext uri="{FF2B5EF4-FFF2-40B4-BE49-F238E27FC236}">
                <a16:creationId xmlns:a16="http://schemas.microsoft.com/office/drawing/2014/main" id="{C0ADB7BF-3021-0A9F-B97B-2348190F4F24}"/>
              </a:ext>
            </a:extLst>
          </p:cNvPr>
          <p:cNvSpPr>
            <a:spLocks noGrp="1"/>
          </p:cNvSpPr>
          <p:nvPr>
            <p:ph type="pic" sz="quarter" idx="18"/>
          </p:nvPr>
        </p:nvSpPr>
        <p:spPr>
          <a:xfrm>
            <a:off x="2900642" y="3721695"/>
            <a:ext cx="1494934" cy="1494934"/>
          </a:xfrm>
        </p:spPr>
        <p:txBody>
          <a:bodyPr/>
          <a:lstStyle/>
          <a:p>
            <a:r>
              <a:rPr lang="en-US"/>
              <a:t>Click icon to add picture</a:t>
            </a:r>
          </a:p>
        </p:txBody>
      </p:sp>
      <p:sp>
        <p:nvSpPr>
          <p:cNvPr id="21" name="Picture Placeholder 5">
            <a:extLst>
              <a:ext uri="{FF2B5EF4-FFF2-40B4-BE49-F238E27FC236}">
                <a16:creationId xmlns:a16="http://schemas.microsoft.com/office/drawing/2014/main" id="{DDAC4AE2-DA7B-756C-835D-3A8B46A0A807}"/>
              </a:ext>
            </a:extLst>
          </p:cNvPr>
          <p:cNvSpPr>
            <a:spLocks noGrp="1"/>
          </p:cNvSpPr>
          <p:nvPr>
            <p:ph type="pic" sz="quarter" idx="19"/>
          </p:nvPr>
        </p:nvSpPr>
        <p:spPr>
          <a:xfrm>
            <a:off x="5341290" y="3721695"/>
            <a:ext cx="1494934" cy="1494934"/>
          </a:xfrm>
        </p:spPr>
        <p:txBody>
          <a:bodyPr/>
          <a:lstStyle/>
          <a:p>
            <a:r>
              <a:rPr lang="en-US"/>
              <a:t>Click icon to add picture</a:t>
            </a:r>
          </a:p>
        </p:txBody>
      </p:sp>
      <p:sp>
        <p:nvSpPr>
          <p:cNvPr id="22" name="Picture Placeholder 5">
            <a:extLst>
              <a:ext uri="{FF2B5EF4-FFF2-40B4-BE49-F238E27FC236}">
                <a16:creationId xmlns:a16="http://schemas.microsoft.com/office/drawing/2014/main" id="{8BA7E452-11BC-9767-FC52-2E7FF54060F0}"/>
              </a:ext>
            </a:extLst>
          </p:cNvPr>
          <p:cNvSpPr>
            <a:spLocks noGrp="1"/>
          </p:cNvSpPr>
          <p:nvPr>
            <p:ph type="pic" sz="quarter" idx="20"/>
          </p:nvPr>
        </p:nvSpPr>
        <p:spPr>
          <a:xfrm>
            <a:off x="7781938" y="3721695"/>
            <a:ext cx="1494934" cy="1494934"/>
          </a:xfrm>
        </p:spPr>
        <p:txBody>
          <a:bodyPr/>
          <a:lstStyle/>
          <a:p>
            <a:r>
              <a:rPr lang="en-US"/>
              <a:t>Click icon to add picture</a:t>
            </a:r>
          </a:p>
        </p:txBody>
      </p:sp>
      <p:sp>
        <p:nvSpPr>
          <p:cNvPr id="23" name="Picture Placeholder 5">
            <a:extLst>
              <a:ext uri="{FF2B5EF4-FFF2-40B4-BE49-F238E27FC236}">
                <a16:creationId xmlns:a16="http://schemas.microsoft.com/office/drawing/2014/main" id="{4A05D58D-40D5-357F-4E31-FD8FC80EB546}"/>
              </a:ext>
            </a:extLst>
          </p:cNvPr>
          <p:cNvSpPr>
            <a:spLocks noGrp="1"/>
          </p:cNvSpPr>
          <p:nvPr>
            <p:ph type="pic" sz="quarter" idx="21"/>
          </p:nvPr>
        </p:nvSpPr>
        <p:spPr>
          <a:xfrm>
            <a:off x="10222584" y="3721695"/>
            <a:ext cx="1494934" cy="1494934"/>
          </a:xfrm>
        </p:spPr>
        <p:txBody>
          <a:bodyPr/>
          <a:lstStyle/>
          <a:p>
            <a:r>
              <a:rPr lang="en-US"/>
              <a:t>Click icon to add picture</a:t>
            </a:r>
          </a:p>
        </p:txBody>
      </p:sp>
      <p:sp>
        <p:nvSpPr>
          <p:cNvPr id="24" name="Text Placeholder 26">
            <a:extLst>
              <a:ext uri="{FF2B5EF4-FFF2-40B4-BE49-F238E27FC236}">
                <a16:creationId xmlns:a16="http://schemas.microsoft.com/office/drawing/2014/main" id="{1695C5BA-A96F-2B46-AA05-ECB9F446DD76}"/>
              </a:ext>
            </a:extLst>
          </p:cNvPr>
          <p:cNvSpPr>
            <a:spLocks noGrp="1"/>
          </p:cNvSpPr>
          <p:nvPr>
            <p:ph type="body" sz="quarter" idx="24"/>
          </p:nvPr>
        </p:nvSpPr>
        <p:spPr>
          <a:xfrm>
            <a:off x="457118" y="2820754"/>
            <a:ext cx="1873387"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5" name="Text Placeholder 26">
            <a:extLst>
              <a:ext uri="{FF2B5EF4-FFF2-40B4-BE49-F238E27FC236}">
                <a16:creationId xmlns:a16="http://schemas.microsoft.com/office/drawing/2014/main" id="{0FDE78A6-54F5-E3BB-EEF0-3DCB454C9EEF}"/>
              </a:ext>
            </a:extLst>
          </p:cNvPr>
          <p:cNvSpPr>
            <a:spLocks noGrp="1"/>
          </p:cNvSpPr>
          <p:nvPr>
            <p:ph type="body" sz="quarter" idx="25"/>
          </p:nvPr>
        </p:nvSpPr>
        <p:spPr>
          <a:xfrm>
            <a:off x="2872940" y="2820754"/>
            <a:ext cx="1873387"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6" name="Text Placeholder 26">
            <a:extLst>
              <a:ext uri="{FF2B5EF4-FFF2-40B4-BE49-F238E27FC236}">
                <a16:creationId xmlns:a16="http://schemas.microsoft.com/office/drawing/2014/main" id="{86A17DB2-E3ED-6036-8EF0-23BCD8461BED}"/>
              </a:ext>
            </a:extLst>
          </p:cNvPr>
          <p:cNvSpPr>
            <a:spLocks noGrp="1"/>
          </p:cNvSpPr>
          <p:nvPr>
            <p:ph type="body" sz="quarter" idx="26"/>
          </p:nvPr>
        </p:nvSpPr>
        <p:spPr>
          <a:xfrm>
            <a:off x="5333918" y="2820754"/>
            <a:ext cx="1873387"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7" name="Text Placeholder 26">
            <a:extLst>
              <a:ext uri="{FF2B5EF4-FFF2-40B4-BE49-F238E27FC236}">
                <a16:creationId xmlns:a16="http://schemas.microsoft.com/office/drawing/2014/main" id="{31DC4F35-91DB-A297-0C8A-4257EA591F7F}"/>
              </a:ext>
            </a:extLst>
          </p:cNvPr>
          <p:cNvSpPr>
            <a:spLocks noGrp="1"/>
          </p:cNvSpPr>
          <p:nvPr>
            <p:ph type="body" sz="quarter" idx="27"/>
          </p:nvPr>
        </p:nvSpPr>
        <p:spPr>
          <a:xfrm>
            <a:off x="7772318" y="2820754"/>
            <a:ext cx="1873387"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8" name="Text Placeholder 26">
            <a:extLst>
              <a:ext uri="{FF2B5EF4-FFF2-40B4-BE49-F238E27FC236}">
                <a16:creationId xmlns:a16="http://schemas.microsoft.com/office/drawing/2014/main" id="{A221C034-EEAC-B415-F1A8-1EE8E4C3D1F6}"/>
              </a:ext>
            </a:extLst>
          </p:cNvPr>
          <p:cNvSpPr>
            <a:spLocks noGrp="1"/>
          </p:cNvSpPr>
          <p:nvPr>
            <p:ph type="body" sz="quarter" idx="28"/>
          </p:nvPr>
        </p:nvSpPr>
        <p:spPr>
          <a:xfrm>
            <a:off x="10222007" y="2820754"/>
            <a:ext cx="1873387"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9" name="Text Placeholder 26">
            <a:extLst>
              <a:ext uri="{FF2B5EF4-FFF2-40B4-BE49-F238E27FC236}">
                <a16:creationId xmlns:a16="http://schemas.microsoft.com/office/drawing/2014/main" id="{94F532FD-4511-3659-455F-04C1DC4B6B42}"/>
              </a:ext>
            </a:extLst>
          </p:cNvPr>
          <p:cNvSpPr>
            <a:spLocks noGrp="1"/>
          </p:cNvSpPr>
          <p:nvPr>
            <p:ph type="body" sz="quarter" idx="29"/>
          </p:nvPr>
        </p:nvSpPr>
        <p:spPr>
          <a:xfrm>
            <a:off x="457118" y="5315598"/>
            <a:ext cx="1873387"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0" name="Text Placeholder 26">
            <a:extLst>
              <a:ext uri="{FF2B5EF4-FFF2-40B4-BE49-F238E27FC236}">
                <a16:creationId xmlns:a16="http://schemas.microsoft.com/office/drawing/2014/main" id="{A089B8F9-0FB1-B2F5-78C3-C1F4D402B956}"/>
              </a:ext>
            </a:extLst>
          </p:cNvPr>
          <p:cNvSpPr>
            <a:spLocks noGrp="1"/>
          </p:cNvSpPr>
          <p:nvPr>
            <p:ph type="body" sz="quarter" idx="30"/>
          </p:nvPr>
        </p:nvSpPr>
        <p:spPr>
          <a:xfrm>
            <a:off x="2872940" y="5315598"/>
            <a:ext cx="1873387"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1" name="Text Placeholder 26">
            <a:extLst>
              <a:ext uri="{FF2B5EF4-FFF2-40B4-BE49-F238E27FC236}">
                <a16:creationId xmlns:a16="http://schemas.microsoft.com/office/drawing/2014/main" id="{F862A3AB-66C3-2BF6-BD53-B95181AE5FEB}"/>
              </a:ext>
            </a:extLst>
          </p:cNvPr>
          <p:cNvSpPr>
            <a:spLocks noGrp="1"/>
          </p:cNvSpPr>
          <p:nvPr>
            <p:ph type="body" sz="quarter" idx="31"/>
          </p:nvPr>
        </p:nvSpPr>
        <p:spPr>
          <a:xfrm>
            <a:off x="5333918" y="5315598"/>
            <a:ext cx="1873387"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2" name="Text Placeholder 26">
            <a:extLst>
              <a:ext uri="{FF2B5EF4-FFF2-40B4-BE49-F238E27FC236}">
                <a16:creationId xmlns:a16="http://schemas.microsoft.com/office/drawing/2014/main" id="{38903ECE-AA09-550B-1B0F-E4B188421736}"/>
              </a:ext>
            </a:extLst>
          </p:cNvPr>
          <p:cNvSpPr>
            <a:spLocks noGrp="1"/>
          </p:cNvSpPr>
          <p:nvPr>
            <p:ph type="body" sz="quarter" idx="32"/>
          </p:nvPr>
        </p:nvSpPr>
        <p:spPr>
          <a:xfrm>
            <a:off x="7772318" y="5315598"/>
            <a:ext cx="1873387"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3" name="Text Placeholder 26">
            <a:extLst>
              <a:ext uri="{FF2B5EF4-FFF2-40B4-BE49-F238E27FC236}">
                <a16:creationId xmlns:a16="http://schemas.microsoft.com/office/drawing/2014/main" id="{300BC852-172B-601A-10E4-C1D9010DC348}"/>
              </a:ext>
            </a:extLst>
          </p:cNvPr>
          <p:cNvSpPr>
            <a:spLocks noGrp="1"/>
          </p:cNvSpPr>
          <p:nvPr>
            <p:ph type="body" sz="quarter" idx="33"/>
          </p:nvPr>
        </p:nvSpPr>
        <p:spPr>
          <a:xfrm>
            <a:off x="10222007" y="5315598"/>
            <a:ext cx="1873387"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09772439"/>
      </p:ext>
    </p:extLst>
  </p:cSld>
  <p:clrMapOvr>
    <a:masterClrMapping/>
  </p:clrMapOvr>
  <p:extLst>
    <p:ext uri="{DCECCB84-F9BA-43D5-87BE-67443E8EF086}">
      <p15:sldGuideLst xmlns:p15="http://schemas.microsoft.com/office/powerpoint/2012/main">
        <p15:guide id="1" orient="horz" pos="1704" userDrawn="1">
          <p15:clr>
            <a:srgbClr val="FBAE40"/>
          </p15:clr>
        </p15:guide>
        <p15:guide id="2" orient="horz" pos="17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nb-NO"/>
              <a:t>© 2023 Fredrikson &amp; Byron, P.A. </a:t>
            </a:r>
            <a:endParaRPr lang="en-US" dirty="0"/>
          </a:p>
        </p:txBody>
      </p:sp>
      <p:sp>
        <p:nvSpPr>
          <p:cNvPr id="9" name="Slide Number Placeholder 8"/>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25216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 Attorne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7722-D38A-A2E1-2225-E473C6364FA9}"/>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2BFA208-AE0C-B5C9-CA17-67E708996D73}"/>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43626147-CEB9-507B-97C7-6521BD79102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icture Placeholder 5">
            <a:extLst>
              <a:ext uri="{FF2B5EF4-FFF2-40B4-BE49-F238E27FC236}">
                <a16:creationId xmlns:a16="http://schemas.microsoft.com/office/drawing/2014/main" id="{F0B343AD-88FA-3EF9-F602-05650229352D}"/>
              </a:ext>
            </a:extLst>
          </p:cNvPr>
          <p:cNvSpPr>
            <a:spLocks noGrp="1"/>
          </p:cNvSpPr>
          <p:nvPr>
            <p:ph type="pic" sz="quarter" idx="12"/>
          </p:nvPr>
        </p:nvSpPr>
        <p:spPr>
          <a:xfrm>
            <a:off x="1688822" y="1219046"/>
            <a:ext cx="1494934" cy="1494934"/>
          </a:xfrm>
        </p:spPr>
        <p:txBody>
          <a:bodyPr/>
          <a:lstStyle/>
          <a:p>
            <a:r>
              <a:rPr lang="en-US"/>
              <a:t>Click icon to add picture</a:t>
            </a:r>
            <a:endParaRPr lang="en-US" dirty="0"/>
          </a:p>
        </p:txBody>
      </p:sp>
      <p:sp>
        <p:nvSpPr>
          <p:cNvPr id="15" name="Picture Placeholder 5">
            <a:extLst>
              <a:ext uri="{FF2B5EF4-FFF2-40B4-BE49-F238E27FC236}">
                <a16:creationId xmlns:a16="http://schemas.microsoft.com/office/drawing/2014/main" id="{1270DFAB-8A9A-2E6C-66BC-555567F81C05}"/>
              </a:ext>
            </a:extLst>
          </p:cNvPr>
          <p:cNvSpPr>
            <a:spLocks noGrp="1"/>
          </p:cNvSpPr>
          <p:nvPr>
            <p:ph type="pic" sz="quarter" idx="13"/>
          </p:nvPr>
        </p:nvSpPr>
        <p:spPr>
          <a:xfrm>
            <a:off x="4119845" y="1219046"/>
            <a:ext cx="1494934" cy="1494934"/>
          </a:xfrm>
        </p:spPr>
        <p:txBody>
          <a:bodyPr/>
          <a:lstStyle/>
          <a:p>
            <a:r>
              <a:rPr lang="en-US"/>
              <a:t>Click icon to add picture</a:t>
            </a:r>
          </a:p>
        </p:txBody>
      </p:sp>
      <p:sp>
        <p:nvSpPr>
          <p:cNvPr id="16" name="Picture Placeholder 5">
            <a:extLst>
              <a:ext uri="{FF2B5EF4-FFF2-40B4-BE49-F238E27FC236}">
                <a16:creationId xmlns:a16="http://schemas.microsoft.com/office/drawing/2014/main" id="{61078224-66AD-54B0-407A-96D1D76AFF62}"/>
              </a:ext>
            </a:extLst>
          </p:cNvPr>
          <p:cNvSpPr>
            <a:spLocks noGrp="1"/>
          </p:cNvSpPr>
          <p:nvPr>
            <p:ph type="pic" sz="quarter" idx="14"/>
          </p:nvPr>
        </p:nvSpPr>
        <p:spPr>
          <a:xfrm>
            <a:off x="6560493" y="1219046"/>
            <a:ext cx="1494934" cy="1494934"/>
          </a:xfrm>
        </p:spPr>
        <p:txBody>
          <a:bodyPr/>
          <a:lstStyle/>
          <a:p>
            <a:r>
              <a:rPr lang="en-US"/>
              <a:t>Click icon to add picture</a:t>
            </a:r>
          </a:p>
        </p:txBody>
      </p:sp>
      <p:sp>
        <p:nvSpPr>
          <p:cNvPr id="17" name="Picture Placeholder 5">
            <a:extLst>
              <a:ext uri="{FF2B5EF4-FFF2-40B4-BE49-F238E27FC236}">
                <a16:creationId xmlns:a16="http://schemas.microsoft.com/office/drawing/2014/main" id="{915C8BB6-BAD2-1D52-43C3-01B40030AA1E}"/>
              </a:ext>
            </a:extLst>
          </p:cNvPr>
          <p:cNvSpPr>
            <a:spLocks noGrp="1"/>
          </p:cNvSpPr>
          <p:nvPr>
            <p:ph type="pic" sz="quarter" idx="15"/>
          </p:nvPr>
        </p:nvSpPr>
        <p:spPr>
          <a:xfrm>
            <a:off x="9001141" y="1219046"/>
            <a:ext cx="1494934" cy="1494934"/>
          </a:xfrm>
        </p:spPr>
        <p:txBody>
          <a:bodyPr/>
          <a:lstStyle/>
          <a:p>
            <a:r>
              <a:rPr lang="en-US"/>
              <a:t>Click icon to add picture</a:t>
            </a:r>
          </a:p>
        </p:txBody>
      </p:sp>
      <p:sp>
        <p:nvSpPr>
          <p:cNvPr id="19" name="Picture Placeholder 5">
            <a:extLst>
              <a:ext uri="{FF2B5EF4-FFF2-40B4-BE49-F238E27FC236}">
                <a16:creationId xmlns:a16="http://schemas.microsoft.com/office/drawing/2014/main" id="{DF404AA5-B7F0-41DB-B6E1-A7D619CA665C}"/>
              </a:ext>
            </a:extLst>
          </p:cNvPr>
          <p:cNvSpPr>
            <a:spLocks noGrp="1"/>
          </p:cNvSpPr>
          <p:nvPr>
            <p:ph type="pic" sz="quarter" idx="17"/>
          </p:nvPr>
        </p:nvSpPr>
        <p:spPr>
          <a:xfrm>
            <a:off x="1688822" y="3721695"/>
            <a:ext cx="1494934" cy="1494934"/>
          </a:xfrm>
        </p:spPr>
        <p:txBody>
          <a:bodyPr/>
          <a:lstStyle/>
          <a:p>
            <a:r>
              <a:rPr lang="en-US"/>
              <a:t>Click icon to add picture</a:t>
            </a:r>
          </a:p>
        </p:txBody>
      </p:sp>
      <p:sp>
        <p:nvSpPr>
          <p:cNvPr id="20" name="Picture Placeholder 5">
            <a:extLst>
              <a:ext uri="{FF2B5EF4-FFF2-40B4-BE49-F238E27FC236}">
                <a16:creationId xmlns:a16="http://schemas.microsoft.com/office/drawing/2014/main" id="{C0ADB7BF-3021-0A9F-B97B-2348190F4F24}"/>
              </a:ext>
            </a:extLst>
          </p:cNvPr>
          <p:cNvSpPr>
            <a:spLocks noGrp="1"/>
          </p:cNvSpPr>
          <p:nvPr>
            <p:ph type="pic" sz="quarter" idx="18"/>
          </p:nvPr>
        </p:nvSpPr>
        <p:spPr>
          <a:xfrm>
            <a:off x="4119845" y="3721695"/>
            <a:ext cx="1494934" cy="1494934"/>
          </a:xfrm>
        </p:spPr>
        <p:txBody>
          <a:bodyPr/>
          <a:lstStyle/>
          <a:p>
            <a:r>
              <a:rPr lang="en-US"/>
              <a:t>Click icon to add picture</a:t>
            </a:r>
          </a:p>
        </p:txBody>
      </p:sp>
      <p:sp>
        <p:nvSpPr>
          <p:cNvPr id="21" name="Picture Placeholder 5">
            <a:extLst>
              <a:ext uri="{FF2B5EF4-FFF2-40B4-BE49-F238E27FC236}">
                <a16:creationId xmlns:a16="http://schemas.microsoft.com/office/drawing/2014/main" id="{DDAC4AE2-DA7B-756C-835D-3A8B46A0A807}"/>
              </a:ext>
            </a:extLst>
          </p:cNvPr>
          <p:cNvSpPr>
            <a:spLocks noGrp="1"/>
          </p:cNvSpPr>
          <p:nvPr>
            <p:ph type="pic" sz="quarter" idx="19"/>
          </p:nvPr>
        </p:nvSpPr>
        <p:spPr>
          <a:xfrm>
            <a:off x="6560493" y="3721695"/>
            <a:ext cx="1494934" cy="1494934"/>
          </a:xfrm>
        </p:spPr>
        <p:txBody>
          <a:bodyPr/>
          <a:lstStyle/>
          <a:p>
            <a:r>
              <a:rPr lang="en-US"/>
              <a:t>Click icon to add picture</a:t>
            </a:r>
          </a:p>
        </p:txBody>
      </p:sp>
      <p:sp>
        <p:nvSpPr>
          <p:cNvPr id="22" name="Picture Placeholder 5">
            <a:extLst>
              <a:ext uri="{FF2B5EF4-FFF2-40B4-BE49-F238E27FC236}">
                <a16:creationId xmlns:a16="http://schemas.microsoft.com/office/drawing/2014/main" id="{8BA7E452-11BC-9767-FC52-2E7FF54060F0}"/>
              </a:ext>
            </a:extLst>
          </p:cNvPr>
          <p:cNvSpPr>
            <a:spLocks noGrp="1"/>
          </p:cNvSpPr>
          <p:nvPr>
            <p:ph type="pic" sz="quarter" idx="20"/>
          </p:nvPr>
        </p:nvSpPr>
        <p:spPr>
          <a:xfrm>
            <a:off x="9001141" y="3721695"/>
            <a:ext cx="1494934" cy="1494934"/>
          </a:xfrm>
        </p:spPr>
        <p:txBody>
          <a:bodyPr/>
          <a:lstStyle/>
          <a:p>
            <a:r>
              <a:rPr lang="en-US"/>
              <a:t>Click icon to add picture</a:t>
            </a:r>
          </a:p>
        </p:txBody>
      </p:sp>
      <p:sp>
        <p:nvSpPr>
          <p:cNvPr id="24" name="Text Placeholder 26">
            <a:extLst>
              <a:ext uri="{FF2B5EF4-FFF2-40B4-BE49-F238E27FC236}">
                <a16:creationId xmlns:a16="http://schemas.microsoft.com/office/drawing/2014/main" id="{1695C5BA-A96F-2B46-AA05-ECB9F446DD76}"/>
              </a:ext>
            </a:extLst>
          </p:cNvPr>
          <p:cNvSpPr>
            <a:spLocks noGrp="1"/>
          </p:cNvSpPr>
          <p:nvPr>
            <p:ph type="body" sz="quarter" idx="24"/>
          </p:nvPr>
        </p:nvSpPr>
        <p:spPr>
          <a:xfrm>
            <a:off x="1676322" y="2820754"/>
            <a:ext cx="2062198"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5" name="Text Placeholder 26">
            <a:extLst>
              <a:ext uri="{FF2B5EF4-FFF2-40B4-BE49-F238E27FC236}">
                <a16:creationId xmlns:a16="http://schemas.microsoft.com/office/drawing/2014/main" id="{0FDE78A6-54F5-E3BB-EEF0-3DCB454C9EEF}"/>
              </a:ext>
            </a:extLst>
          </p:cNvPr>
          <p:cNvSpPr>
            <a:spLocks noGrp="1"/>
          </p:cNvSpPr>
          <p:nvPr>
            <p:ph type="body" sz="quarter" idx="25"/>
          </p:nvPr>
        </p:nvSpPr>
        <p:spPr>
          <a:xfrm>
            <a:off x="4092144" y="2820754"/>
            <a:ext cx="2062198"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6" name="Text Placeholder 26">
            <a:extLst>
              <a:ext uri="{FF2B5EF4-FFF2-40B4-BE49-F238E27FC236}">
                <a16:creationId xmlns:a16="http://schemas.microsoft.com/office/drawing/2014/main" id="{86A17DB2-E3ED-6036-8EF0-23BCD8461BED}"/>
              </a:ext>
            </a:extLst>
          </p:cNvPr>
          <p:cNvSpPr>
            <a:spLocks noGrp="1"/>
          </p:cNvSpPr>
          <p:nvPr>
            <p:ph type="body" sz="quarter" idx="26"/>
          </p:nvPr>
        </p:nvSpPr>
        <p:spPr>
          <a:xfrm>
            <a:off x="6553122" y="2820754"/>
            <a:ext cx="2062198"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7" name="Text Placeholder 26">
            <a:extLst>
              <a:ext uri="{FF2B5EF4-FFF2-40B4-BE49-F238E27FC236}">
                <a16:creationId xmlns:a16="http://schemas.microsoft.com/office/drawing/2014/main" id="{31DC4F35-91DB-A297-0C8A-4257EA591F7F}"/>
              </a:ext>
            </a:extLst>
          </p:cNvPr>
          <p:cNvSpPr>
            <a:spLocks noGrp="1"/>
          </p:cNvSpPr>
          <p:nvPr>
            <p:ph type="body" sz="quarter" idx="27"/>
          </p:nvPr>
        </p:nvSpPr>
        <p:spPr>
          <a:xfrm>
            <a:off x="8991522" y="2820754"/>
            <a:ext cx="2062198"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9" name="Text Placeholder 26">
            <a:extLst>
              <a:ext uri="{FF2B5EF4-FFF2-40B4-BE49-F238E27FC236}">
                <a16:creationId xmlns:a16="http://schemas.microsoft.com/office/drawing/2014/main" id="{94F532FD-4511-3659-455F-04C1DC4B6B42}"/>
              </a:ext>
            </a:extLst>
          </p:cNvPr>
          <p:cNvSpPr>
            <a:spLocks noGrp="1"/>
          </p:cNvSpPr>
          <p:nvPr>
            <p:ph type="body" sz="quarter" idx="29"/>
          </p:nvPr>
        </p:nvSpPr>
        <p:spPr>
          <a:xfrm>
            <a:off x="1676322" y="5315598"/>
            <a:ext cx="2062198"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0" name="Text Placeholder 26">
            <a:extLst>
              <a:ext uri="{FF2B5EF4-FFF2-40B4-BE49-F238E27FC236}">
                <a16:creationId xmlns:a16="http://schemas.microsoft.com/office/drawing/2014/main" id="{A089B8F9-0FB1-B2F5-78C3-C1F4D402B956}"/>
              </a:ext>
            </a:extLst>
          </p:cNvPr>
          <p:cNvSpPr>
            <a:spLocks noGrp="1"/>
          </p:cNvSpPr>
          <p:nvPr>
            <p:ph type="body" sz="quarter" idx="30"/>
          </p:nvPr>
        </p:nvSpPr>
        <p:spPr>
          <a:xfrm>
            <a:off x="4092144" y="5315598"/>
            <a:ext cx="2062198"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1" name="Text Placeholder 26">
            <a:extLst>
              <a:ext uri="{FF2B5EF4-FFF2-40B4-BE49-F238E27FC236}">
                <a16:creationId xmlns:a16="http://schemas.microsoft.com/office/drawing/2014/main" id="{F862A3AB-66C3-2BF6-BD53-B95181AE5FEB}"/>
              </a:ext>
            </a:extLst>
          </p:cNvPr>
          <p:cNvSpPr>
            <a:spLocks noGrp="1"/>
          </p:cNvSpPr>
          <p:nvPr>
            <p:ph type="body" sz="quarter" idx="31"/>
          </p:nvPr>
        </p:nvSpPr>
        <p:spPr>
          <a:xfrm>
            <a:off x="6553122" y="5315598"/>
            <a:ext cx="2062198"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2" name="Text Placeholder 26">
            <a:extLst>
              <a:ext uri="{FF2B5EF4-FFF2-40B4-BE49-F238E27FC236}">
                <a16:creationId xmlns:a16="http://schemas.microsoft.com/office/drawing/2014/main" id="{38903ECE-AA09-550B-1B0F-E4B188421736}"/>
              </a:ext>
            </a:extLst>
          </p:cNvPr>
          <p:cNvSpPr>
            <a:spLocks noGrp="1"/>
          </p:cNvSpPr>
          <p:nvPr>
            <p:ph type="body" sz="quarter" idx="32"/>
          </p:nvPr>
        </p:nvSpPr>
        <p:spPr>
          <a:xfrm>
            <a:off x="8991522" y="5315598"/>
            <a:ext cx="2062198"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28168741"/>
      </p:ext>
    </p:extLst>
  </p:cSld>
  <p:clrMapOvr>
    <a:masterClrMapping/>
  </p:clrMapOvr>
  <p:extLst>
    <p:ext uri="{DCECCB84-F9BA-43D5-87BE-67443E8EF086}">
      <p15:sldGuideLst xmlns:p15="http://schemas.microsoft.com/office/powerpoint/2012/main">
        <p15:guide id="1" orient="horz" pos="1704" userDrawn="1">
          <p15:clr>
            <a:srgbClr val="FBAE40"/>
          </p15:clr>
        </p15:guide>
        <p15:guide id="2" orient="horz" pos="1776" userDrawn="1">
          <p15:clr>
            <a:srgbClr val="FBAE40"/>
          </p15:clr>
        </p15:guide>
        <p15:guide id="3"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Attorne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7722-D38A-A2E1-2225-E473C6364FA9}"/>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2BFA208-AE0C-B5C9-CA17-67E708996D73}"/>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43626147-CEB9-507B-97C7-6521BD79102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icture Placeholder 5">
            <a:extLst>
              <a:ext uri="{FF2B5EF4-FFF2-40B4-BE49-F238E27FC236}">
                <a16:creationId xmlns:a16="http://schemas.microsoft.com/office/drawing/2014/main" id="{F0B343AD-88FA-3EF9-F602-05650229352D}"/>
              </a:ext>
            </a:extLst>
          </p:cNvPr>
          <p:cNvSpPr>
            <a:spLocks noGrp="1"/>
          </p:cNvSpPr>
          <p:nvPr>
            <p:ph type="pic" sz="quarter" idx="12"/>
          </p:nvPr>
        </p:nvSpPr>
        <p:spPr>
          <a:xfrm>
            <a:off x="2927418" y="1219046"/>
            <a:ext cx="1494934" cy="1494934"/>
          </a:xfrm>
        </p:spPr>
        <p:txBody>
          <a:bodyPr/>
          <a:lstStyle/>
          <a:p>
            <a:r>
              <a:rPr lang="en-US"/>
              <a:t>Click icon to add picture</a:t>
            </a:r>
            <a:endParaRPr lang="en-US" dirty="0"/>
          </a:p>
        </p:txBody>
      </p:sp>
      <p:sp>
        <p:nvSpPr>
          <p:cNvPr id="15" name="Picture Placeholder 5">
            <a:extLst>
              <a:ext uri="{FF2B5EF4-FFF2-40B4-BE49-F238E27FC236}">
                <a16:creationId xmlns:a16="http://schemas.microsoft.com/office/drawing/2014/main" id="{1270DFAB-8A9A-2E6C-66BC-555567F81C05}"/>
              </a:ext>
            </a:extLst>
          </p:cNvPr>
          <p:cNvSpPr>
            <a:spLocks noGrp="1"/>
          </p:cNvSpPr>
          <p:nvPr>
            <p:ph type="pic" sz="quarter" idx="13"/>
          </p:nvPr>
        </p:nvSpPr>
        <p:spPr>
          <a:xfrm>
            <a:off x="5358441" y="1219046"/>
            <a:ext cx="1494934" cy="1494934"/>
          </a:xfrm>
        </p:spPr>
        <p:txBody>
          <a:bodyPr/>
          <a:lstStyle/>
          <a:p>
            <a:r>
              <a:rPr lang="en-US"/>
              <a:t>Click icon to add picture</a:t>
            </a:r>
          </a:p>
        </p:txBody>
      </p:sp>
      <p:sp>
        <p:nvSpPr>
          <p:cNvPr id="16" name="Picture Placeholder 5">
            <a:extLst>
              <a:ext uri="{FF2B5EF4-FFF2-40B4-BE49-F238E27FC236}">
                <a16:creationId xmlns:a16="http://schemas.microsoft.com/office/drawing/2014/main" id="{61078224-66AD-54B0-407A-96D1D76AFF62}"/>
              </a:ext>
            </a:extLst>
          </p:cNvPr>
          <p:cNvSpPr>
            <a:spLocks noGrp="1"/>
          </p:cNvSpPr>
          <p:nvPr>
            <p:ph type="pic" sz="quarter" idx="14"/>
          </p:nvPr>
        </p:nvSpPr>
        <p:spPr>
          <a:xfrm>
            <a:off x="7799089" y="1219046"/>
            <a:ext cx="1494934" cy="1494934"/>
          </a:xfrm>
        </p:spPr>
        <p:txBody>
          <a:bodyPr/>
          <a:lstStyle/>
          <a:p>
            <a:r>
              <a:rPr lang="en-US"/>
              <a:t>Click icon to add picture</a:t>
            </a:r>
          </a:p>
        </p:txBody>
      </p:sp>
      <p:sp>
        <p:nvSpPr>
          <p:cNvPr id="19" name="Picture Placeholder 5">
            <a:extLst>
              <a:ext uri="{FF2B5EF4-FFF2-40B4-BE49-F238E27FC236}">
                <a16:creationId xmlns:a16="http://schemas.microsoft.com/office/drawing/2014/main" id="{DF404AA5-B7F0-41DB-B6E1-A7D619CA665C}"/>
              </a:ext>
            </a:extLst>
          </p:cNvPr>
          <p:cNvSpPr>
            <a:spLocks noGrp="1"/>
          </p:cNvSpPr>
          <p:nvPr>
            <p:ph type="pic" sz="quarter" idx="17"/>
          </p:nvPr>
        </p:nvSpPr>
        <p:spPr>
          <a:xfrm>
            <a:off x="2927418" y="3721695"/>
            <a:ext cx="1494934" cy="1494934"/>
          </a:xfrm>
        </p:spPr>
        <p:txBody>
          <a:bodyPr/>
          <a:lstStyle/>
          <a:p>
            <a:r>
              <a:rPr lang="en-US"/>
              <a:t>Click icon to add picture</a:t>
            </a:r>
          </a:p>
        </p:txBody>
      </p:sp>
      <p:sp>
        <p:nvSpPr>
          <p:cNvPr id="20" name="Picture Placeholder 5">
            <a:extLst>
              <a:ext uri="{FF2B5EF4-FFF2-40B4-BE49-F238E27FC236}">
                <a16:creationId xmlns:a16="http://schemas.microsoft.com/office/drawing/2014/main" id="{C0ADB7BF-3021-0A9F-B97B-2348190F4F24}"/>
              </a:ext>
            </a:extLst>
          </p:cNvPr>
          <p:cNvSpPr>
            <a:spLocks noGrp="1"/>
          </p:cNvSpPr>
          <p:nvPr>
            <p:ph type="pic" sz="quarter" idx="18"/>
          </p:nvPr>
        </p:nvSpPr>
        <p:spPr>
          <a:xfrm>
            <a:off x="5358441" y="3721695"/>
            <a:ext cx="1494934" cy="1494934"/>
          </a:xfrm>
        </p:spPr>
        <p:txBody>
          <a:bodyPr/>
          <a:lstStyle/>
          <a:p>
            <a:r>
              <a:rPr lang="en-US"/>
              <a:t>Click icon to add picture</a:t>
            </a:r>
          </a:p>
        </p:txBody>
      </p:sp>
      <p:sp>
        <p:nvSpPr>
          <p:cNvPr id="21" name="Picture Placeholder 5">
            <a:extLst>
              <a:ext uri="{FF2B5EF4-FFF2-40B4-BE49-F238E27FC236}">
                <a16:creationId xmlns:a16="http://schemas.microsoft.com/office/drawing/2014/main" id="{DDAC4AE2-DA7B-756C-835D-3A8B46A0A807}"/>
              </a:ext>
            </a:extLst>
          </p:cNvPr>
          <p:cNvSpPr>
            <a:spLocks noGrp="1"/>
          </p:cNvSpPr>
          <p:nvPr>
            <p:ph type="pic" sz="quarter" idx="19"/>
          </p:nvPr>
        </p:nvSpPr>
        <p:spPr>
          <a:xfrm>
            <a:off x="7799089" y="3721695"/>
            <a:ext cx="1494934" cy="1494934"/>
          </a:xfrm>
        </p:spPr>
        <p:txBody>
          <a:bodyPr/>
          <a:lstStyle/>
          <a:p>
            <a:r>
              <a:rPr lang="en-US"/>
              <a:t>Click icon to add picture</a:t>
            </a:r>
          </a:p>
        </p:txBody>
      </p:sp>
      <p:sp>
        <p:nvSpPr>
          <p:cNvPr id="24" name="Text Placeholder 26">
            <a:extLst>
              <a:ext uri="{FF2B5EF4-FFF2-40B4-BE49-F238E27FC236}">
                <a16:creationId xmlns:a16="http://schemas.microsoft.com/office/drawing/2014/main" id="{1695C5BA-A96F-2B46-AA05-ECB9F446DD76}"/>
              </a:ext>
            </a:extLst>
          </p:cNvPr>
          <p:cNvSpPr>
            <a:spLocks noGrp="1"/>
          </p:cNvSpPr>
          <p:nvPr>
            <p:ph type="body" sz="quarter" idx="24"/>
          </p:nvPr>
        </p:nvSpPr>
        <p:spPr>
          <a:xfrm>
            <a:off x="2914918" y="2820754"/>
            <a:ext cx="2150696"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5" name="Text Placeholder 26">
            <a:extLst>
              <a:ext uri="{FF2B5EF4-FFF2-40B4-BE49-F238E27FC236}">
                <a16:creationId xmlns:a16="http://schemas.microsoft.com/office/drawing/2014/main" id="{0FDE78A6-54F5-E3BB-EEF0-3DCB454C9EEF}"/>
              </a:ext>
            </a:extLst>
          </p:cNvPr>
          <p:cNvSpPr>
            <a:spLocks noGrp="1"/>
          </p:cNvSpPr>
          <p:nvPr>
            <p:ph type="body" sz="quarter" idx="25"/>
          </p:nvPr>
        </p:nvSpPr>
        <p:spPr>
          <a:xfrm>
            <a:off x="5330740" y="2820754"/>
            <a:ext cx="2150696"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6" name="Text Placeholder 26">
            <a:extLst>
              <a:ext uri="{FF2B5EF4-FFF2-40B4-BE49-F238E27FC236}">
                <a16:creationId xmlns:a16="http://schemas.microsoft.com/office/drawing/2014/main" id="{86A17DB2-E3ED-6036-8EF0-23BCD8461BED}"/>
              </a:ext>
            </a:extLst>
          </p:cNvPr>
          <p:cNvSpPr>
            <a:spLocks noGrp="1"/>
          </p:cNvSpPr>
          <p:nvPr>
            <p:ph type="body" sz="quarter" idx="26"/>
          </p:nvPr>
        </p:nvSpPr>
        <p:spPr>
          <a:xfrm>
            <a:off x="7791718" y="2820754"/>
            <a:ext cx="2150696"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9" name="Text Placeholder 26">
            <a:extLst>
              <a:ext uri="{FF2B5EF4-FFF2-40B4-BE49-F238E27FC236}">
                <a16:creationId xmlns:a16="http://schemas.microsoft.com/office/drawing/2014/main" id="{94F532FD-4511-3659-455F-04C1DC4B6B42}"/>
              </a:ext>
            </a:extLst>
          </p:cNvPr>
          <p:cNvSpPr>
            <a:spLocks noGrp="1"/>
          </p:cNvSpPr>
          <p:nvPr>
            <p:ph type="body" sz="quarter" idx="29"/>
          </p:nvPr>
        </p:nvSpPr>
        <p:spPr>
          <a:xfrm>
            <a:off x="2914918" y="5315598"/>
            <a:ext cx="2150696"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0" name="Text Placeholder 26">
            <a:extLst>
              <a:ext uri="{FF2B5EF4-FFF2-40B4-BE49-F238E27FC236}">
                <a16:creationId xmlns:a16="http://schemas.microsoft.com/office/drawing/2014/main" id="{A089B8F9-0FB1-B2F5-78C3-C1F4D402B956}"/>
              </a:ext>
            </a:extLst>
          </p:cNvPr>
          <p:cNvSpPr>
            <a:spLocks noGrp="1"/>
          </p:cNvSpPr>
          <p:nvPr>
            <p:ph type="body" sz="quarter" idx="30"/>
          </p:nvPr>
        </p:nvSpPr>
        <p:spPr>
          <a:xfrm>
            <a:off x="5330740" y="5315598"/>
            <a:ext cx="2150696"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1" name="Text Placeholder 26">
            <a:extLst>
              <a:ext uri="{FF2B5EF4-FFF2-40B4-BE49-F238E27FC236}">
                <a16:creationId xmlns:a16="http://schemas.microsoft.com/office/drawing/2014/main" id="{F862A3AB-66C3-2BF6-BD53-B95181AE5FEB}"/>
              </a:ext>
            </a:extLst>
          </p:cNvPr>
          <p:cNvSpPr>
            <a:spLocks noGrp="1"/>
          </p:cNvSpPr>
          <p:nvPr>
            <p:ph type="body" sz="quarter" idx="31"/>
          </p:nvPr>
        </p:nvSpPr>
        <p:spPr>
          <a:xfrm>
            <a:off x="7791718" y="5315598"/>
            <a:ext cx="2150696"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27700975"/>
      </p:ext>
    </p:extLst>
  </p:cSld>
  <p:clrMapOvr>
    <a:masterClrMapping/>
  </p:clrMapOvr>
  <p:extLst>
    <p:ext uri="{DCECCB84-F9BA-43D5-87BE-67443E8EF086}">
      <p15:sldGuideLst xmlns:p15="http://schemas.microsoft.com/office/powerpoint/2012/main">
        <p15:guide id="1" orient="horz" pos="1704" userDrawn="1">
          <p15:clr>
            <a:srgbClr val="FBAE40"/>
          </p15:clr>
        </p15:guide>
        <p15:guide id="2" orient="horz" pos="1776" userDrawn="1">
          <p15:clr>
            <a:srgbClr val="FBAE40"/>
          </p15:clr>
        </p15:guide>
        <p15:guide id="3"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 Attorne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7722-D38A-A2E1-2225-E473C6364FA9}"/>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2BFA208-AE0C-B5C9-CA17-67E708996D73}"/>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43626147-CEB9-507B-97C7-6521BD79102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icture Placeholder 5">
            <a:extLst>
              <a:ext uri="{FF2B5EF4-FFF2-40B4-BE49-F238E27FC236}">
                <a16:creationId xmlns:a16="http://schemas.microsoft.com/office/drawing/2014/main" id="{F0B343AD-88FA-3EF9-F602-05650229352D}"/>
              </a:ext>
            </a:extLst>
          </p:cNvPr>
          <p:cNvSpPr>
            <a:spLocks noGrp="1"/>
          </p:cNvSpPr>
          <p:nvPr>
            <p:ph type="pic" sz="quarter" idx="12"/>
          </p:nvPr>
        </p:nvSpPr>
        <p:spPr>
          <a:xfrm>
            <a:off x="2927418" y="1219046"/>
            <a:ext cx="1494934" cy="1494934"/>
          </a:xfrm>
        </p:spPr>
        <p:txBody>
          <a:bodyPr/>
          <a:lstStyle/>
          <a:p>
            <a:r>
              <a:rPr lang="en-US"/>
              <a:t>Click icon to add picture</a:t>
            </a:r>
            <a:endParaRPr lang="en-US" dirty="0"/>
          </a:p>
        </p:txBody>
      </p:sp>
      <p:sp>
        <p:nvSpPr>
          <p:cNvPr id="15" name="Picture Placeholder 5">
            <a:extLst>
              <a:ext uri="{FF2B5EF4-FFF2-40B4-BE49-F238E27FC236}">
                <a16:creationId xmlns:a16="http://schemas.microsoft.com/office/drawing/2014/main" id="{1270DFAB-8A9A-2E6C-66BC-555567F81C05}"/>
              </a:ext>
            </a:extLst>
          </p:cNvPr>
          <p:cNvSpPr>
            <a:spLocks noGrp="1"/>
          </p:cNvSpPr>
          <p:nvPr>
            <p:ph type="pic" sz="quarter" idx="13"/>
          </p:nvPr>
        </p:nvSpPr>
        <p:spPr>
          <a:xfrm>
            <a:off x="5358441" y="1219046"/>
            <a:ext cx="1494934" cy="1494934"/>
          </a:xfrm>
        </p:spPr>
        <p:txBody>
          <a:bodyPr/>
          <a:lstStyle/>
          <a:p>
            <a:r>
              <a:rPr lang="en-US"/>
              <a:t>Click icon to add picture</a:t>
            </a:r>
          </a:p>
        </p:txBody>
      </p:sp>
      <p:sp>
        <p:nvSpPr>
          <p:cNvPr id="16" name="Picture Placeholder 5">
            <a:extLst>
              <a:ext uri="{FF2B5EF4-FFF2-40B4-BE49-F238E27FC236}">
                <a16:creationId xmlns:a16="http://schemas.microsoft.com/office/drawing/2014/main" id="{61078224-66AD-54B0-407A-96D1D76AFF62}"/>
              </a:ext>
            </a:extLst>
          </p:cNvPr>
          <p:cNvSpPr>
            <a:spLocks noGrp="1"/>
          </p:cNvSpPr>
          <p:nvPr>
            <p:ph type="pic" sz="quarter" idx="14"/>
          </p:nvPr>
        </p:nvSpPr>
        <p:spPr>
          <a:xfrm>
            <a:off x="7799089" y="1219046"/>
            <a:ext cx="1494934" cy="1494934"/>
          </a:xfrm>
        </p:spPr>
        <p:txBody>
          <a:bodyPr/>
          <a:lstStyle/>
          <a:p>
            <a:r>
              <a:rPr lang="en-US"/>
              <a:t>Click icon to add picture</a:t>
            </a:r>
          </a:p>
        </p:txBody>
      </p:sp>
      <p:sp>
        <p:nvSpPr>
          <p:cNvPr id="20" name="Picture Placeholder 5">
            <a:extLst>
              <a:ext uri="{FF2B5EF4-FFF2-40B4-BE49-F238E27FC236}">
                <a16:creationId xmlns:a16="http://schemas.microsoft.com/office/drawing/2014/main" id="{C0ADB7BF-3021-0A9F-B97B-2348190F4F24}"/>
              </a:ext>
            </a:extLst>
          </p:cNvPr>
          <p:cNvSpPr>
            <a:spLocks noGrp="1"/>
          </p:cNvSpPr>
          <p:nvPr>
            <p:ph type="pic" sz="quarter" idx="18"/>
          </p:nvPr>
        </p:nvSpPr>
        <p:spPr>
          <a:xfrm>
            <a:off x="4111531" y="3721695"/>
            <a:ext cx="1494934" cy="1494934"/>
          </a:xfrm>
        </p:spPr>
        <p:txBody>
          <a:bodyPr/>
          <a:lstStyle/>
          <a:p>
            <a:r>
              <a:rPr lang="en-US"/>
              <a:t>Click icon to add picture</a:t>
            </a:r>
          </a:p>
        </p:txBody>
      </p:sp>
      <p:sp>
        <p:nvSpPr>
          <p:cNvPr id="21" name="Picture Placeholder 5">
            <a:extLst>
              <a:ext uri="{FF2B5EF4-FFF2-40B4-BE49-F238E27FC236}">
                <a16:creationId xmlns:a16="http://schemas.microsoft.com/office/drawing/2014/main" id="{DDAC4AE2-DA7B-756C-835D-3A8B46A0A807}"/>
              </a:ext>
            </a:extLst>
          </p:cNvPr>
          <p:cNvSpPr>
            <a:spLocks noGrp="1"/>
          </p:cNvSpPr>
          <p:nvPr>
            <p:ph type="pic" sz="quarter" idx="19"/>
          </p:nvPr>
        </p:nvSpPr>
        <p:spPr>
          <a:xfrm>
            <a:off x="6552179" y="3721695"/>
            <a:ext cx="1494934" cy="1494934"/>
          </a:xfrm>
        </p:spPr>
        <p:txBody>
          <a:bodyPr/>
          <a:lstStyle/>
          <a:p>
            <a:r>
              <a:rPr lang="en-US"/>
              <a:t>Click icon to add picture</a:t>
            </a:r>
          </a:p>
        </p:txBody>
      </p:sp>
      <p:sp>
        <p:nvSpPr>
          <p:cNvPr id="24" name="Text Placeholder 26">
            <a:extLst>
              <a:ext uri="{FF2B5EF4-FFF2-40B4-BE49-F238E27FC236}">
                <a16:creationId xmlns:a16="http://schemas.microsoft.com/office/drawing/2014/main" id="{1695C5BA-A96F-2B46-AA05-ECB9F446DD76}"/>
              </a:ext>
            </a:extLst>
          </p:cNvPr>
          <p:cNvSpPr>
            <a:spLocks noGrp="1"/>
          </p:cNvSpPr>
          <p:nvPr>
            <p:ph type="body" sz="quarter" idx="24"/>
          </p:nvPr>
        </p:nvSpPr>
        <p:spPr>
          <a:xfrm>
            <a:off x="2914918" y="2820754"/>
            <a:ext cx="2166880"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5" name="Text Placeholder 26">
            <a:extLst>
              <a:ext uri="{FF2B5EF4-FFF2-40B4-BE49-F238E27FC236}">
                <a16:creationId xmlns:a16="http://schemas.microsoft.com/office/drawing/2014/main" id="{0FDE78A6-54F5-E3BB-EEF0-3DCB454C9EEF}"/>
              </a:ext>
            </a:extLst>
          </p:cNvPr>
          <p:cNvSpPr>
            <a:spLocks noGrp="1"/>
          </p:cNvSpPr>
          <p:nvPr>
            <p:ph type="body" sz="quarter" idx="25"/>
          </p:nvPr>
        </p:nvSpPr>
        <p:spPr>
          <a:xfrm>
            <a:off x="5330740" y="2820754"/>
            <a:ext cx="2166880"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6" name="Text Placeholder 26">
            <a:extLst>
              <a:ext uri="{FF2B5EF4-FFF2-40B4-BE49-F238E27FC236}">
                <a16:creationId xmlns:a16="http://schemas.microsoft.com/office/drawing/2014/main" id="{86A17DB2-E3ED-6036-8EF0-23BCD8461BED}"/>
              </a:ext>
            </a:extLst>
          </p:cNvPr>
          <p:cNvSpPr>
            <a:spLocks noGrp="1"/>
          </p:cNvSpPr>
          <p:nvPr>
            <p:ph type="body" sz="quarter" idx="26"/>
          </p:nvPr>
        </p:nvSpPr>
        <p:spPr>
          <a:xfrm>
            <a:off x="7791718" y="2820754"/>
            <a:ext cx="2166880"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0" name="Text Placeholder 26">
            <a:extLst>
              <a:ext uri="{FF2B5EF4-FFF2-40B4-BE49-F238E27FC236}">
                <a16:creationId xmlns:a16="http://schemas.microsoft.com/office/drawing/2014/main" id="{A089B8F9-0FB1-B2F5-78C3-C1F4D402B956}"/>
              </a:ext>
            </a:extLst>
          </p:cNvPr>
          <p:cNvSpPr>
            <a:spLocks noGrp="1"/>
          </p:cNvSpPr>
          <p:nvPr>
            <p:ph type="body" sz="quarter" idx="30"/>
          </p:nvPr>
        </p:nvSpPr>
        <p:spPr>
          <a:xfrm>
            <a:off x="4083830" y="5315598"/>
            <a:ext cx="2166880"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1" name="Text Placeholder 26">
            <a:extLst>
              <a:ext uri="{FF2B5EF4-FFF2-40B4-BE49-F238E27FC236}">
                <a16:creationId xmlns:a16="http://schemas.microsoft.com/office/drawing/2014/main" id="{F862A3AB-66C3-2BF6-BD53-B95181AE5FEB}"/>
              </a:ext>
            </a:extLst>
          </p:cNvPr>
          <p:cNvSpPr>
            <a:spLocks noGrp="1"/>
          </p:cNvSpPr>
          <p:nvPr>
            <p:ph type="body" sz="quarter" idx="31"/>
          </p:nvPr>
        </p:nvSpPr>
        <p:spPr>
          <a:xfrm>
            <a:off x="6544808" y="5315598"/>
            <a:ext cx="2166880" cy="865421"/>
          </a:xfrm>
        </p:spPr>
        <p:txBody>
          <a:bodyPr>
            <a:noAutofit/>
          </a:bodyPr>
          <a:lstStyle>
            <a:lvl1pPr>
              <a:lnSpc>
                <a:spcPct val="90000"/>
              </a:lnSpc>
              <a:spcAft>
                <a:spcPts val="100"/>
              </a:spcAft>
              <a:defRPr sz="12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44148673"/>
      </p:ext>
    </p:extLst>
  </p:cSld>
  <p:clrMapOvr>
    <a:masterClrMapping/>
  </p:clrMapOvr>
  <p:extLst>
    <p:ext uri="{DCECCB84-F9BA-43D5-87BE-67443E8EF086}">
      <p15:sldGuideLst xmlns:p15="http://schemas.microsoft.com/office/powerpoint/2012/main">
        <p15:guide id="1" orient="horz" pos="1704" userDrawn="1">
          <p15:clr>
            <a:srgbClr val="FBAE40"/>
          </p15:clr>
        </p15:guide>
        <p15:guide id="2" orient="horz" pos="1776" userDrawn="1">
          <p15:clr>
            <a:srgbClr val="FBAE40"/>
          </p15:clr>
        </p15:guide>
        <p15:guide id="3"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Attorne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7722-D38A-A2E1-2225-E473C6364FA9}"/>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2BFA208-AE0C-B5C9-CA17-67E708996D73}"/>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43626147-CEB9-507B-97C7-6521BD79102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icture Placeholder 5">
            <a:extLst>
              <a:ext uri="{FF2B5EF4-FFF2-40B4-BE49-F238E27FC236}">
                <a16:creationId xmlns:a16="http://schemas.microsoft.com/office/drawing/2014/main" id="{F0B343AD-88FA-3EF9-F602-05650229352D}"/>
              </a:ext>
            </a:extLst>
          </p:cNvPr>
          <p:cNvSpPr>
            <a:spLocks noGrp="1"/>
          </p:cNvSpPr>
          <p:nvPr>
            <p:ph type="pic" sz="quarter" idx="12"/>
          </p:nvPr>
        </p:nvSpPr>
        <p:spPr>
          <a:xfrm>
            <a:off x="1112535" y="1940776"/>
            <a:ext cx="2110094" cy="2110094"/>
          </a:xfrm>
        </p:spPr>
        <p:txBody>
          <a:bodyPr/>
          <a:lstStyle/>
          <a:p>
            <a:r>
              <a:rPr lang="en-US"/>
              <a:t>Click icon to add picture</a:t>
            </a:r>
            <a:endParaRPr lang="en-US" dirty="0"/>
          </a:p>
        </p:txBody>
      </p:sp>
      <p:sp>
        <p:nvSpPr>
          <p:cNvPr id="24" name="Text Placeholder 26">
            <a:extLst>
              <a:ext uri="{FF2B5EF4-FFF2-40B4-BE49-F238E27FC236}">
                <a16:creationId xmlns:a16="http://schemas.microsoft.com/office/drawing/2014/main" id="{1695C5BA-A96F-2B46-AA05-ECB9F446DD76}"/>
              </a:ext>
            </a:extLst>
          </p:cNvPr>
          <p:cNvSpPr>
            <a:spLocks noGrp="1"/>
          </p:cNvSpPr>
          <p:nvPr>
            <p:ph type="body" sz="quarter" idx="24"/>
          </p:nvPr>
        </p:nvSpPr>
        <p:spPr>
          <a:xfrm>
            <a:off x="1112535" y="4164674"/>
            <a:ext cx="2269936" cy="1238595"/>
          </a:xfrm>
        </p:spPr>
        <p:txBody>
          <a:bodyPr>
            <a:noAutofit/>
          </a:bodyPr>
          <a:lstStyle>
            <a:lvl1pPr>
              <a:lnSpc>
                <a:spcPct val="90000"/>
              </a:lnSpc>
              <a:spcAft>
                <a:spcPts val="100"/>
              </a:spcAft>
              <a:defRPr sz="14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3" name="Picture Placeholder 5">
            <a:extLst>
              <a:ext uri="{FF2B5EF4-FFF2-40B4-BE49-F238E27FC236}">
                <a16:creationId xmlns:a16="http://schemas.microsoft.com/office/drawing/2014/main" id="{B7991E3E-9B14-29DA-0D01-BF1A133C230F}"/>
              </a:ext>
            </a:extLst>
          </p:cNvPr>
          <p:cNvSpPr>
            <a:spLocks noGrp="1"/>
          </p:cNvSpPr>
          <p:nvPr>
            <p:ph type="pic" sz="quarter" idx="25"/>
          </p:nvPr>
        </p:nvSpPr>
        <p:spPr>
          <a:xfrm>
            <a:off x="3706106" y="1940776"/>
            <a:ext cx="2110094" cy="2110094"/>
          </a:xfrm>
        </p:spPr>
        <p:txBody>
          <a:bodyPr/>
          <a:lstStyle/>
          <a:p>
            <a:r>
              <a:rPr lang="en-US"/>
              <a:t>Click icon to add picture</a:t>
            </a:r>
            <a:endParaRPr lang="en-US" dirty="0"/>
          </a:p>
        </p:txBody>
      </p:sp>
      <p:sp>
        <p:nvSpPr>
          <p:cNvPr id="28" name="Picture Placeholder 5">
            <a:extLst>
              <a:ext uri="{FF2B5EF4-FFF2-40B4-BE49-F238E27FC236}">
                <a16:creationId xmlns:a16="http://schemas.microsoft.com/office/drawing/2014/main" id="{7824DE3E-67CC-3297-C27A-83A8598BACD4}"/>
              </a:ext>
            </a:extLst>
          </p:cNvPr>
          <p:cNvSpPr>
            <a:spLocks noGrp="1"/>
          </p:cNvSpPr>
          <p:nvPr>
            <p:ph type="pic" sz="quarter" idx="26"/>
          </p:nvPr>
        </p:nvSpPr>
        <p:spPr>
          <a:xfrm>
            <a:off x="6299677" y="1940776"/>
            <a:ext cx="2110094" cy="2110094"/>
          </a:xfrm>
        </p:spPr>
        <p:txBody>
          <a:bodyPr/>
          <a:lstStyle/>
          <a:p>
            <a:r>
              <a:rPr lang="en-US"/>
              <a:t>Click icon to add picture</a:t>
            </a:r>
            <a:endParaRPr lang="en-US" dirty="0"/>
          </a:p>
        </p:txBody>
      </p:sp>
      <p:sp>
        <p:nvSpPr>
          <p:cNvPr id="33" name="Picture Placeholder 5">
            <a:extLst>
              <a:ext uri="{FF2B5EF4-FFF2-40B4-BE49-F238E27FC236}">
                <a16:creationId xmlns:a16="http://schemas.microsoft.com/office/drawing/2014/main" id="{1B156518-A6A3-9017-6031-A9CE7B1A4917}"/>
              </a:ext>
            </a:extLst>
          </p:cNvPr>
          <p:cNvSpPr>
            <a:spLocks noGrp="1"/>
          </p:cNvSpPr>
          <p:nvPr>
            <p:ph type="pic" sz="quarter" idx="27"/>
          </p:nvPr>
        </p:nvSpPr>
        <p:spPr>
          <a:xfrm>
            <a:off x="8893248" y="1940776"/>
            <a:ext cx="2110094" cy="2110094"/>
          </a:xfrm>
        </p:spPr>
        <p:txBody>
          <a:bodyPr/>
          <a:lstStyle/>
          <a:p>
            <a:r>
              <a:rPr lang="en-US"/>
              <a:t>Click icon to add picture</a:t>
            </a:r>
            <a:endParaRPr lang="en-US" dirty="0"/>
          </a:p>
        </p:txBody>
      </p:sp>
      <p:sp>
        <p:nvSpPr>
          <p:cNvPr id="34" name="Text Placeholder 26">
            <a:extLst>
              <a:ext uri="{FF2B5EF4-FFF2-40B4-BE49-F238E27FC236}">
                <a16:creationId xmlns:a16="http://schemas.microsoft.com/office/drawing/2014/main" id="{00B5FD81-CC0E-75AE-0A05-0C14AF0ECA74}"/>
              </a:ext>
            </a:extLst>
          </p:cNvPr>
          <p:cNvSpPr>
            <a:spLocks noGrp="1"/>
          </p:cNvSpPr>
          <p:nvPr>
            <p:ph type="body" sz="quarter" idx="28"/>
          </p:nvPr>
        </p:nvSpPr>
        <p:spPr>
          <a:xfrm>
            <a:off x="3689481" y="4164674"/>
            <a:ext cx="2269936" cy="1238595"/>
          </a:xfrm>
        </p:spPr>
        <p:txBody>
          <a:bodyPr>
            <a:noAutofit/>
          </a:bodyPr>
          <a:lstStyle>
            <a:lvl1pPr>
              <a:lnSpc>
                <a:spcPct val="90000"/>
              </a:lnSpc>
              <a:spcAft>
                <a:spcPts val="100"/>
              </a:spcAft>
              <a:defRPr sz="14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5" name="Text Placeholder 26">
            <a:extLst>
              <a:ext uri="{FF2B5EF4-FFF2-40B4-BE49-F238E27FC236}">
                <a16:creationId xmlns:a16="http://schemas.microsoft.com/office/drawing/2014/main" id="{4756C256-2B17-70D1-55FB-C24B6DD3BC32}"/>
              </a:ext>
            </a:extLst>
          </p:cNvPr>
          <p:cNvSpPr>
            <a:spLocks noGrp="1"/>
          </p:cNvSpPr>
          <p:nvPr>
            <p:ph type="body" sz="quarter" idx="29"/>
          </p:nvPr>
        </p:nvSpPr>
        <p:spPr>
          <a:xfrm>
            <a:off x="6283053" y="4164674"/>
            <a:ext cx="2269936" cy="1238595"/>
          </a:xfrm>
        </p:spPr>
        <p:txBody>
          <a:bodyPr>
            <a:noAutofit/>
          </a:bodyPr>
          <a:lstStyle>
            <a:lvl1pPr>
              <a:lnSpc>
                <a:spcPct val="90000"/>
              </a:lnSpc>
              <a:spcAft>
                <a:spcPts val="100"/>
              </a:spcAft>
              <a:defRPr sz="14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6" name="Text Placeholder 26">
            <a:extLst>
              <a:ext uri="{FF2B5EF4-FFF2-40B4-BE49-F238E27FC236}">
                <a16:creationId xmlns:a16="http://schemas.microsoft.com/office/drawing/2014/main" id="{E5E6A6DD-8594-C860-4EDD-E639FB004A67}"/>
              </a:ext>
            </a:extLst>
          </p:cNvPr>
          <p:cNvSpPr>
            <a:spLocks noGrp="1"/>
          </p:cNvSpPr>
          <p:nvPr>
            <p:ph type="body" sz="quarter" idx="30"/>
          </p:nvPr>
        </p:nvSpPr>
        <p:spPr>
          <a:xfrm>
            <a:off x="8868312" y="4164674"/>
            <a:ext cx="2269936" cy="1238595"/>
          </a:xfrm>
        </p:spPr>
        <p:txBody>
          <a:bodyPr>
            <a:noAutofit/>
          </a:bodyPr>
          <a:lstStyle>
            <a:lvl1pPr>
              <a:lnSpc>
                <a:spcPct val="90000"/>
              </a:lnSpc>
              <a:spcAft>
                <a:spcPts val="100"/>
              </a:spcAft>
              <a:defRPr sz="14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5459452"/>
      </p:ext>
    </p:extLst>
  </p:cSld>
  <p:clrMapOvr>
    <a:masterClrMapping/>
  </p:clrMapOvr>
  <p:extLst>
    <p:ext uri="{DCECCB84-F9BA-43D5-87BE-67443E8EF086}">
      <p15:sldGuideLst xmlns:p15="http://schemas.microsoft.com/office/powerpoint/2012/main">
        <p15:guide id="1" orient="horz" pos="1704" userDrawn="1">
          <p15:clr>
            <a:srgbClr val="FBAE40"/>
          </p15:clr>
        </p15:guide>
        <p15:guide id="2" orient="horz" pos="1776" userDrawn="1">
          <p15:clr>
            <a:srgbClr val="FBAE40"/>
          </p15:clr>
        </p15:guide>
        <p15:guide id="3"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Attorne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7722-D38A-A2E1-2225-E473C6364FA9}"/>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2BFA208-AE0C-B5C9-CA17-67E708996D73}"/>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43626147-CEB9-507B-97C7-6521BD79102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icture Placeholder 5">
            <a:extLst>
              <a:ext uri="{FF2B5EF4-FFF2-40B4-BE49-F238E27FC236}">
                <a16:creationId xmlns:a16="http://schemas.microsoft.com/office/drawing/2014/main" id="{F0B343AD-88FA-3EF9-F602-05650229352D}"/>
              </a:ext>
            </a:extLst>
          </p:cNvPr>
          <p:cNvSpPr>
            <a:spLocks noGrp="1"/>
          </p:cNvSpPr>
          <p:nvPr>
            <p:ph type="pic" sz="quarter" idx="12"/>
          </p:nvPr>
        </p:nvSpPr>
        <p:spPr>
          <a:xfrm>
            <a:off x="2143312" y="1940776"/>
            <a:ext cx="2110094" cy="2110094"/>
          </a:xfrm>
        </p:spPr>
        <p:txBody>
          <a:bodyPr/>
          <a:lstStyle/>
          <a:p>
            <a:r>
              <a:rPr lang="en-US"/>
              <a:t>Click icon to add picture</a:t>
            </a:r>
            <a:endParaRPr lang="en-US" dirty="0"/>
          </a:p>
        </p:txBody>
      </p:sp>
      <p:sp>
        <p:nvSpPr>
          <p:cNvPr id="24" name="Text Placeholder 26">
            <a:extLst>
              <a:ext uri="{FF2B5EF4-FFF2-40B4-BE49-F238E27FC236}">
                <a16:creationId xmlns:a16="http://schemas.microsoft.com/office/drawing/2014/main" id="{1695C5BA-A96F-2B46-AA05-ECB9F446DD76}"/>
              </a:ext>
            </a:extLst>
          </p:cNvPr>
          <p:cNvSpPr>
            <a:spLocks noGrp="1"/>
          </p:cNvSpPr>
          <p:nvPr>
            <p:ph type="body" sz="quarter" idx="24"/>
          </p:nvPr>
        </p:nvSpPr>
        <p:spPr>
          <a:xfrm>
            <a:off x="2134999" y="4164674"/>
            <a:ext cx="2574566" cy="1238595"/>
          </a:xfrm>
        </p:spPr>
        <p:txBody>
          <a:bodyPr>
            <a:noAutofit/>
          </a:bodyPr>
          <a:lstStyle>
            <a:lvl1pPr>
              <a:lnSpc>
                <a:spcPct val="90000"/>
              </a:lnSpc>
              <a:spcAft>
                <a:spcPts val="100"/>
              </a:spcAft>
              <a:defRPr sz="14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3" name="Picture Placeholder 5">
            <a:extLst>
              <a:ext uri="{FF2B5EF4-FFF2-40B4-BE49-F238E27FC236}">
                <a16:creationId xmlns:a16="http://schemas.microsoft.com/office/drawing/2014/main" id="{B7991E3E-9B14-29DA-0D01-BF1A133C230F}"/>
              </a:ext>
            </a:extLst>
          </p:cNvPr>
          <p:cNvSpPr>
            <a:spLocks noGrp="1"/>
          </p:cNvSpPr>
          <p:nvPr>
            <p:ph type="pic" sz="quarter" idx="25"/>
          </p:nvPr>
        </p:nvSpPr>
        <p:spPr>
          <a:xfrm>
            <a:off x="5023672" y="1940776"/>
            <a:ext cx="2110094" cy="2110094"/>
          </a:xfrm>
        </p:spPr>
        <p:txBody>
          <a:bodyPr/>
          <a:lstStyle/>
          <a:p>
            <a:r>
              <a:rPr lang="en-US"/>
              <a:t>Click icon to add picture</a:t>
            </a:r>
            <a:endParaRPr lang="en-US" dirty="0"/>
          </a:p>
        </p:txBody>
      </p:sp>
      <p:sp>
        <p:nvSpPr>
          <p:cNvPr id="28" name="Picture Placeholder 5">
            <a:extLst>
              <a:ext uri="{FF2B5EF4-FFF2-40B4-BE49-F238E27FC236}">
                <a16:creationId xmlns:a16="http://schemas.microsoft.com/office/drawing/2014/main" id="{7824DE3E-67CC-3297-C27A-83A8598BACD4}"/>
              </a:ext>
            </a:extLst>
          </p:cNvPr>
          <p:cNvSpPr>
            <a:spLocks noGrp="1"/>
          </p:cNvSpPr>
          <p:nvPr>
            <p:ph type="pic" sz="quarter" idx="26"/>
          </p:nvPr>
        </p:nvSpPr>
        <p:spPr>
          <a:xfrm>
            <a:off x="7904033" y="1940776"/>
            <a:ext cx="2110094" cy="2110094"/>
          </a:xfrm>
        </p:spPr>
        <p:txBody>
          <a:bodyPr/>
          <a:lstStyle/>
          <a:p>
            <a:r>
              <a:rPr lang="en-US"/>
              <a:t>Click icon to add picture</a:t>
            </a:r>
            <a:endParaRPr lang="en-US" dirty="0"/>
          </a:p>
        </p:txBody>
      </p:sp>
      <p:sp>
        <p:nvSpPr>
          <p:cNvPr id="34" name="Text Placeholder 26">
            <a:extLst>
              <a:ext uri="{FF2B5EF4-FFF2-40B4-BE49-F238E27FC236}">
                <a16:creationId xmlns:a16="http://schemas.microsoft.com/office/drawing/2014/main" id="{00B5FD81-CC0E-75AE-0A05-0C14AF0ECA74}"/>
              </a:ext>
            </a:extLst>
          </p:cNvPr>
          <p:cNvSpPr>
            <a:spLocks noGrp="1"/>
          </p:cNvSpPr>
          <p:nvPr>
            <p:ph type="body" sz="quarter" idx="28"/>
          </p:nvPr>
        </p:nvSpPr>
        <p:spPr>
          <a:xfrm>
            <a:off x="5015360" y="4164674"/>
            <a:ext cx="2574566" cy="1238595"/>
          </a:xfrm>
        </p:spPr>
        <p:txBody>
          <a:bodyPr>
            <a:noAutofit/>
          </a:bodyPr>
          <a:lstStyle>
            <a:lvl1pPr>
              <a:lnSpc>
                <a:spcPct val="90000"/>
              </a:lnSpc>
              <a:spcAft>
                <a:spcPts val="100"/>
              </a:spcAft>
              <a:defRPr sz="14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35" name="Text Placeholder 26">
            <a:extLst>
              <a:ext uri="{FF2B5EF4-FFF2-40B4-BE49-F238E27FC236}">
                <a16:creationId xmlns:a16="http://schemas.microsoft.com/office/drawing/2014/main" id="{4756C256-2B17-70D1-55FB-C24B6DD3BC32}"/>
              </a:ext>
            </a:extLst>
          </p:cNvPr>
          <p:cNvSpPr>
            <a:spLocks noGrp="1"/>
          </p:cNvSpPr>
          <p:nvPr>
            <p:ph type="body" sz="quarter" idx="29"/>
          </p:nvPr>
        </p:nvSpPr>
        <p:spPr>
          <a:xfrm>
            <a:off x="7895722" y="4164674"/>
            <a:ext cx="2574566" cy="1238595"/>
          </a:xfrm>
        </p:spPr>
        <p:txBody>
          <a:bodyPr>
            <a:noAutofit/>
          </a:bodyPr>
          <a:lstStyle>
            <a:lvl1pPr>
              <a:lnSpc>
                <a:spcPct val="90000"/>
              </a:lnSpc>
              <a:spcAft>
                <a:spcPts val="100"/>
              </a:spcAft>
              <a:defRPr sz="14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8566022"/>
      </p:ext>
    </p:extLst>
  </p:cSld>
  <p:clrMapOvr>
    <a:masterClrMapping/>
  </p:clrMapOvr>
  <p:extLst>
    <p:ext uri="{DCECCB84-F9BA-43D5-87BE-67443E8EF086}">
      <p15:sldGuideLst xmlns:p15="http://schemas.microsoft.com/office/powerpoint/2012/main">
        <p15:guide id="1" orient="horz" pos="1704" userDrawn="1">
          <p15:clr>
            <a:srgbClr val="FBAE40"/>
          </p15:clr>
        </p15:guide>
        <p15:guide id="2" orient="horz" pos="1776" userDrawn="1">
          <p15:clr>
            <a:srgbClr val="FBAE40"/>
          </p15:clr>
        </p15:guide>
        <p15:guide id="3"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Attorne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7722-D38A-A2E1-2225-E473C6364FA9}"/>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2BFA208-AE0C-B5C9-CA17-67E708996D73}"/>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43626147-CEB9-507B-97C7-6521BD79102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Picture Placeholder 5">
            <a:extLst>
              <a:ext uri="{FF2B5EF4-FFF2-40B4-BE49-F238E27FC236}">
                <a16:creationId xmlns:a16="http://schemas.microsoft.com/office/drawing/2014/main" id="{F0B343AD-88FA-3EF9-F602-05650229352D}"/>
              </a:ext>
            </a:extLst>
          </p:cNvPr>
          <p:cNvSpPr>
            <a:spLocks noGrp="1"/>
          </p:cNvSpPr>
          <p:nvPr>
            <p:ph type="pic" sz="quarter" idx="12"/>
          </p:nvPr>
        </p:nvSpPr>
        <p:spPr>
          <a:xfrm>
            <a:off x="3397353" y="1940776"/>
            <a:ext cx="2110094" cy="2110094"/>
          </a:xfrm>
        </p:spPr>
        <p:txBody>
          <a:bodyPr/>
          <a:lstStyle/>
          <a:p>
            <a:r>
              <a:rPr lang="en-US"/>
              <a:t>Click icon to add picture</a:t>
            </a:r>
            <a:endParaRPr lang="en-US" dirty="0"/>
          </a:p>
        </p:txBody>
      </p:sp>
      <p:sp>
        <p:nvSpPr>
          <p:cNvPr id="24" name="Text Placeholder 26">
            <a:extLst>
              <a:ext uri="{FF2B5EF4-FFF2-40B4-BE49-F238E27FC236}">
                <a16:creationId xmlns:a16="http://schemas.microsoft.com/office/drawing/2014/main" id="{1695C5BA-A96F-2B46-AA05-ECB9F446DD76}"/>
              </a:ext>
            </a:extLst>
          </p:cNvPr>
          <p:cNvSpPr>
            <a:spLocks noGrp="1"/>
          </p:cNvSpPr>
          <p:nvPr>
            <p:ph type="body" sz="quarter" idx="24"/>
          </p:nvPr>
        </p:nvSpPr>
        <p:spPr>
          <a:xfrm>
            <a:off x="3389040" y="4164674"/>
            <a:ext cx="2798916" cy="1238595"/>
          </a:xfrm>
        </p:spPr>
        <p:txBody>
          <a:bodyPr>
            <a:noAutofit/>
          </a:bodyPr>
          <a:lstStyle>
            <a:lvl1pPr>
              <a:lnSpc>
                <a:spcPct val="90000"/>
              </a:lnSpc>
              <a:spcAft>
                <a:spcPts val="100"/>
              </a:spcAft>
              <a:defRPr sz="14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
        <p:nvSpPr>
          <p:cNvPr id="23" name="Picture Placeholder 5">
            <a:extLst>
              <a:ext uri="{FF2B5EF4-FFF2-40B4-BE49-F238E27FC236}">
                <a16:creationId xmlns:a16="http://schemas.microsoft.com/office/drawing/2014/main" id="{B7991E3E-9B14-29DA-0D01-BF1A133C230F}"/>
              </a:ext>
            </a:extLst>
          </p:cNvPr>
          <p:cNvSpPr>
            <a:spLocks noGrp="1"/>
          </p:cNvSpPr>
          <p:nvPr>
            <p:ph type="pic" sz="quarter" idx="25"/>
          </p:nvPr>
        </p:nvSpPr>
        <p:spPr>
          <a:xfrm>
            <a:off x="6660893" y="1940776"/>
            <a:ext cx="2110094" cy="2110094"/>
          </a:xfrm>
        </p:spPr>
        <p:txBody>
          <a:bodyPr/>
          <a:lstStyle/>
          <a:p>
            <a:r>
              <a:rPr lang="en-US"/>
              <a:t>Click icon to add picture</a:t>
            </a:r>
            <a:endParaRPr lang="en-US" dirty="0"/>
          </a:p>
        </p:txBody>
      </p:sp>
      <p:sp>
        <p:nvSpPr>
          <p:cNvPr id="34" name="Text Placeholder 26">
            <a:extLst>
              <a:ext uri="{FF2B5EF4-FFF2-40B4-BE49-F238E27FC236}">
                <a16:creationId xmlns:a16="http://schemas.microsoft.com/office/drawing/2014/main" id="{00B5FD81-CC0E-75AE-0A05-0C14AF0ECA74}"/>
              </a:ext>
            </a:extLst>
          </p:cNvPr>
          <p:cNvSpPr>
            <a:spLocks noGrp="1"/>
          </p:cNvSpPr>
          <p:nvPr>
            <p:ph type="body" sz="quarter" idx="28"/>
          </p:nvPr>
        </p:nvSpPr>
        <p:spPr>
          <a:xfrm>
            <a:off x="6652581" y="4164674"/>
            <a:ext cx="2798916" cy="1238595"/>
          </a:xfrm>
        </p:spPr>
        <p:txBody>
          <a:bodyPr>
            <a:noAutofit/>
          </a:bodyPr>
          <a:lstStyle>
            <a:lvl1pPr>
              <a:lnSpc>
                <a:spcPct val="90000"/>
              </a:lnSpc>
              <a:spcAft>
                <a:spcPts val="100"/>
              </a:spcAft>
              <a:defRPr sz="1400" b="1" spc="0" baseline="0"/>
            </a:lvl1pPr>
            <a:lvl2pPr marL="0" indent="0">
              <a:lnSpc>
                <a:spcPct val="90000"/>
              </a:lnSpc>
              <a:spcBef>
                <a:spcPts val="100"/>
              </a:spcBef>
              <a:spcAft>
                <a:spcPts val="100"/>
              </a:spcAft>
              <a:buNone/>
              <a:defRPr sz="1100"/>
            </a:lvl2pPr>
            <a:lvl3pPr marL="9525" indent="0">
              <a:lnSpc>
                <a:spcPct val="90000"/>
              </a:lnSpc>
              <a:spcBef>
                <a:spcPts val="100"/>
              </a:spcBef>
              <a:spcAft>
                <a:spcPts val="100"/>
              </a:spcAft>
              <a:buNone/>
              <a:tabLst/>
              <a:defRPr sz="1100" i="1"/>
            </a:lvl3pPr>
            <a:lvl4pPr marL="9525" indent="0">
              <a:buNone/>
              <a:tabLst/>
              <a:defRPr sz="1100"/>
            </a:lvl4pPr>
            <a:lvl5pPr marL="9525" indent="0">
              <a:buNone/>
              <a:tabLst/>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6684660"/>
      </p:ext>
    </p:extLst>
  </p:cSld>
  <p:clrMapOvr>
    <a:masterClrMapping/>
  </p:clrMapOvr>
  <p:extLst>
    <p:ext uri="{DCECCB84-F9BA-43D5-87BE-67443E8EF086}">
      <p15:sldGuideLst xmlns:p15="http://schemas.microsoft.com/office/powerpoint/2012/main">
        <p15:guide id="1" orient="horz" pos="1704" userDrawn="1">
          <p15:clr>
            <a:srgbClr val="FBAE40"/>
          </p15:clr>
        </p15:guide>
        <p15:guide id="2" orient="horz" pos="1776" userDrawn="1">
          <p15:clr>
            <a:srgbClr val="FBAE40"/>
          </p15:clr>
        </p15:guide>
        <p15:guide id="3"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C5022-D95C-4A80-EFD6-03CA7C3CF5B4}"/>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A516122E-F520-A01E-4D75-CC9651C92F18}"/>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993AF02C-4856-2486-996E-ED6B3DE2B95C}"/>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Text Placeholder 5">
            <a:extLst>
              <a:ext uri="{FF2B5EF4-FFF2-40B4-BE49-F238E27FC236}">
                <a16:creationId xmlns:a16="http://schemas.microsoft.com/office/drawing/2014/main" id="{0A0DA794-AA2E-D956-124E-E48AF25F666A}"/>
              </a:ext>
            </a:extLst>
          </p:cNvPr>
          <p:cNvSpPr>
            <a:spLocks noGrp="1"/>
          </p:cNvSpPr>
          <p:nvPr>
            <p:ph type="body" sz="quarter" idx="12"/>
          </p:nvPr>
        </p:nvSpPr>
        <p:spPr>
          <a:xfrm>
            <a:off x="2420470" y="1264356"/>
            <a:ext cx="3446929" cy="4991100"/>
          </a:xfrm>
        </p:spPr>
        <p:txBody>
          <a:bodyPr>
            <a:noAutofit/>
          </a:bodyPr>
          <a:lstStyle>
            <a:lvl1pPr>
              <a:lnSpc>
                <a:spcPct val="200000"/>
              </a:lnSpc>
              <a:defRPr sz="1800"/>
            </a:lvl1pPr>
            <a:lvl2pPr>
              <a:lnSpc>
                <a:spcPct val="200000"/>
              </a:lnSpc>
              <a:defRPr sz="1800"/>
            </a:lvl2pPr>
            <a:lvl3pPr marL="228600" indent="0">
              <a:buNone/>
              <a:defRPr sz="1800"/>
            </a:lvl3pPr>
            <a:lvl4pPr marL="457200" indent="0">
              <a:buNone/>
              <a:defRPr sz="1800"/>
            </a:lvl4pPr>
            <a:lvl5pPr marL="685800" indent="0">
              <a:buNone/>
              <a:defRPr sz="1800"/>
            </a:lvl5pPr>
          </a:lstStyle>
          <a:p>
            <a:pPr lvl="0"/>
            <a:r>
              <a:rPr lang="en-US"/>
              <a:t>Click to edit Master text styles</a:t>
            </a:r>
          </a:p>
          <a:p>
            <a:pPr lvl="1"/>
            <a:r>
              <a:rPr lang="en-US"/>
              <a:t>Second level</a:t>
            </a:r>
          </a:p>
        </p:txBody>
      </p:sp>
      <p:sp>
        <p:nvSpPr>
          <p:cNvPr id="8" name="Chart Placeholder 7">
            <a:extLst>
              <a:ext uri="{FF2B5EF4-FFF2-40B4-BE49-F238E27FC236}">
                <a16:creationId xmlns:a16="http://schemas.microsoft.com/office/drawing/2014/main" id="{68FAD44B-0756-6AE4-3E0F-76D2CA0F00E9}"/>
              </a:ext>
            </a:extLst>
          </p:cNvPr>
          <p:cNvSpPr>
            <a:spLocks noGrp="1"/>
          </p:cNvSpPr>
          <p:nvPr>
            <p:ph type="chart" sz="quarter" idx="13"/>
          </p:nvPr>
        </p:nvSpPr>
        <p:spPr>
          <a:xfrm>
            <a:off x="6324599" y="1196622"/>
            <a:ext cx="4867657" cy="4991100"/>
          </a:xfrm>
        </p:spPr>
        <p:txBody>
          <a:bodyPr/>
          <a:lstStyle/>
          <a:p>
            <a:r>
              <a:rPr lang="en-US"/>
              <a:t>Click icon to add chart</a:t>
            </a:r>
            <a:endParaRPr lang="en-US" dirty="0"/>
          </a:p>
        </p:txBody>
      </p:sp>
    </p:spTree>
    <p:extLst>
      <p:ext uri="{BB962C8B-B14F-4D97-AF65-F5344CB8AC3E}">
        <p14:creationId xmlns:p14="http://schemas.microsoft.com/office/powerpoint/2010/main" val="1347668633"/>
      </p:ext>
    </p:extLst>
  </p:cSld>
  <p:clrMapOvr>
    <a:masterClrMapping/>
  </p:clrMapOvr>
  <p:extLst>
    <p:ext uri="{DCECCB84-F9BA-43D5-87BE-67443E8EF086}">
      <p15:sldGuideLst xmlns:p15="http://schemas.microsoft.com/office/powerpoint/2012/main">
        <p15:guide id="1" pos="3696" userDrawn="1">
          <p15:clr>
            <a:srgbClr val="FBAE40"/>
          </p15:clr>
        </p15:guide>
        <p15:guide id="2" pos="3984"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D628-EE18-F105-0315-07C39E7A9E8C}"/>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3A50612-000A-1A18-2651-68143295B2DF}"/>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C56C8811-AECE-1C58-E75D-89B5427B7420}"/>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Table Placeholder 5">
            <a:extLst>
              <a:ext uri="{FF2B5EF4-FFF2-40B4-BE49-F238E27FC236}">
                <a16:creationId xmlns:a16="http://schemas.microsoft.com/office/drawing/2014/main" id="{DFEB4A2C-849E-C0F3-6D6D-7E297F647599}"/>
              </a:ext>
            </a:extLst>
          </p:cNvPr>
          <p:cNvSpPr>
            <a:spLocks noGrp="1"/>
          </p:cNvSpPr>
          <p:nvPr>
            <p:ph type="tbl" sz="quarter" idx="12"/>
          </p:nvPr>
        </p:nvSpPr>
        <p:spPr>
          <a:xfrm>
            <a:off x="2743358" y="1767840"/>
            <a:ext cx="6705283" cy="3322320"/>
          </a:xfrm>
        </p:spPr>
        <p:txBody>
          <a:bodyPr/>
          <a:lstStyle/>
          <a:p>
            <a:r>
              <a:rPr lang="en-US"/>
              <a:t>Click icon to add table</a:t>
            </a:r>
          </a:p>
        </p:txBody>
      </p:sp>
    </p:spTree>
    <p:extLst>
      <p:ext uri="{BB962C8B-B14F-4D97-AF65-F5344CB8AC3E}">
        <p14:creationId xmlns:p14="http://schemas.microsoft.com/office/powerpoint/2010/main" val="9297485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with Background">
    <p:bg>
      <p:bgPr>
        <a:blipFill dpi="0" rotWithShape="1">
          <a:blip r:embed="rId2">
            <a:alphaModFix amt="4132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D628-EE18-F105-0315-07C39E7A9E8C}"/>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3A50612-000A-1A18-2651-68143295B2DF}"/>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C56C8811-AECE-1C58-E75D-89B5427B7420}"/>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5" name="Table Placeholder 5">
            <a:extLst>
              <a:ext uri="{FF2B5EF4-FFF2-40B4-BE49-F238E27FC236}">
                <a16:creationId xmlns:a16="http://schemas.microsoft.com/office/drawing/2014/main" id="{2DC9A8D6-060C-1DC7-147F-D322E1EAFE22}"/>
              </a:ext>
            </a:extLst>
          </p:cNvPr>
          <p:cNvSpPr>
            <a:spLocks noGrp="1"/>
          </p:cNvSpPr>
          <p:nvPr>
            <p:ph type="tbl" sz="quarter" idx="12"/>
          </p:nvPr>
        </p:nvSpPr>
        <p:spPr>
          <a:xfrm>
            <a:off x="2743358" y="1767840"/>
            <a:ext cx="6705283" cy="3322320"/>
          </a:xfrm>
        </p:spPr>
        <p:txBody>
          <a:bodyPr/>
          <a:lstStyle/>
          <a:p>
            <a:r>
              <a:rPr lang="en-US"/>
              <a:t>Click icon to add table</a:t>
            </a:r>
          </a:p>
        </p:txBody>
      </p:sp>
    </p:spTree>
    <p:extLst>
      <p:ext uri="{BB962C8B-B14F-4D97-AF65-F5344CB8AC3E}">
        <p14:creationId xmlns:p14="http://schemas.microsoft.com/office/powerpoint/2010/main" val="17211198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ull Page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EA94E6-03D0-F659-4F4D-C595A79CEBB9}"/>
              </a:ext>
            </a:extLst>
          </p:cNvPr>
          <p:cNvSpPr>
            <a:spLocks noGrp="1"/>
          </p:cNvSpPr>
          <p:nvPr>
            <p:ph type="pic" sz="quarter" idx="10" hasCustomPrompt="1"/>
          </p:nvPr>
        </p:nvSpPr>
        <p:spPr>
          <a:xfrm>
            <a:off x="-49672" y="-47658"/>
            <a:ext cx="12283862" cy="6970972"/>
          </a:xfrm>
        </p:spPr>
        <p:txBody>
          <a:bodyPr/>
          <a:lstStyle>
            <a:lvl1pPr>
              <a:defRPr/>
            </a:lvl1pPr>
          </a:lstStyle>
          <a:p>
            <a:r>
              <a:rPr lang="en-US" dirty="0"/>
              <a:t>One large photo with text</a:t>
            </a:r>
          </a:p>
        </p:txBody>
      </p:sp>
      <p:sp>
        <p:nvSpPr>
          <p:cNvPr id="2" name="Title 1">
            <a:extLst>
              <a:ext uri="{FF2B5EF4-FFF2-40B4-BE49-F238E27FC236}">
                <a16:creationId xmlns:a16="http://schemas.microsoft.com/office/drawing/2014/main" id="{72646294-07E1-05F3-4965-D326C03F6726}"/>
              </a:ext>
            </a:extLst>
          </p:cNvPr>
          <p:cNvSpPr>
            <a:spLocks noGrp="1"/>
          </p:cNvSpPr>
          <p:nvPr>
            <p:ph type="title"/>
          </p:nvPr>
        </p:nvSpPr>
        <p:spPr>
          <a:xfrm>
            <a:off x="457200" y="466925"/>
            <a:ext cx="11277600" cy="1089498"/>
          </a:xfrm>
        </p:spPr>
        <p:txBody>
          <a:bodyPr anchor="t" anchorCtr="0">
            <a:noAutofit/>
          </a:bodyPr>
          <a:lstStyle>
            <a:lvl1pPr algn="l">
              <a:defRPr sz="4800" spc="-1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62171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nb-NO"/>
              <a:t>© 2023 Fredrikson &amp; Byron, P.A. </a:t>
            </a:r>
            <a:endParaRPr lang="en-US" dirty="0"/>
          </a:p>
        </p:txBody>
      </p:sp>
      <p:sp>
        <p:nvSpPr>
          <p:cNvPr id="5" name="Slide Number Placeholder 4"/>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1642847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 Slid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E910-94AA-E147-6A41-1D0A89A92C21}"/>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40AC6E58-FFA3-BC41-58A4-02665B2E7416}"/>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BDC8BCCB-A624-77EC-E8B8-D855ABE6D362}"/>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5" name="Parallelogram 5">
            <a:extLst>
              <a:ext uri="{FF2B5EF4-FFF2-40B4-BE49-F238E27FC236}">
                <a16:creationId xmlns:a16="http://schemas.microsoft.com/office/drawing/2014/main" id="{0C9E4A46-6F71-D7B7-A4E8-7D671E09FE4A}"/>
              </a:ext>
            </a:extLst>
          </p:cNvPr>
          <p:cNvSpPr/>
          <p:nvPr userDrawn="1"/>
        </p:nvSpPr>
        <p:spPr>
          <a:xfrm rot="20738591">
            <a:off x="1310868" y="2265472"/>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DDB2A77-FD97-9D66-6F72-7C7E6505D412}"/>
              </a:ext>
            </a:extLst>
          </p:cNvPr>
          <p:cNvSpPr/>
          <p:nvPr userDrawn="1"/>
        </p:nvSpPr>
        <p:spPr>
          <a:xfrm rot="20738591">
            <a:off x="4625675" y="2265472"/>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5">
            <a:extLst>
              <a:ext uri="{FF2B5EF4-FFF2-40B4-BE49-F238E27FC236}">
                <a16:creationId xmlns:a16="http://schemas.microsoft.com/office/drawing/2014/main" id="{E542363B-04E5-0C6F-F309-43D41ED1C377}"/>
              </a:ext>
            </a:extLst>
          </p:cNvPr>
          <p:cNvSpPr/>
          <p:nvPr userDrawn="1"/>
        </p:nvSpPr>
        <p:spPr>
          <a:xfrm rot="20738591">
            <a:off x="7940480" y="2265471"/>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7D2E8D78-42AA-4C1B-DEE4-D00217E3639C}"/>
              </a:ext>
            </a:extLst>
          </p:cNvPr>
          <p:cNvSpPr>
            <a:spLocks noGrp="1"/>
          </p:cNvSpPr>
          <p:nvPr>
            <p:ph type="body" sz="quarter" idx="12"/>
          </p:nvPr>
        </p:nvSpPr>
        <p:spPr>
          <a:xfrm>
            <a:off x="1566881" y="4840866"/>
            <a:ext cx="2422316" cy="1289050"/>
          </a:xfrm>
        </p:spPr>
        <p:txBody>
          <a:bodyPr>
            <a:noAutofit/>
          </a:bodyPr>
          <a:lstStyle>
            <a:lvl1pPr algn="ctr">
              <a:spcBef>
                <a:spcPts val="300"/>
              </a:spcBef>
              <a:spcAft>
                <a:spcPts val="400"/>
              </a:spcAft>
              <a:defRPr sz="1600"/>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p:txBody>
      </p:sp>
      <p:sp>
        <p:nvSpPr>
          <p:cNvPr id="11" name="Text Placeholder 8">
            <a:extLst>
              <a:ext uri="{FF2B5EF4-FFF2-40B4-BE49-F238E27FC236}">
                <a16:creationId xmlns:a16="http://schemas.microsoft.com/office/drawing/2014/main" id="{71E5CE9E-09F8-C83F-3CD5-E17B18CDD06F}"/>
              </a:ext>
            </a:extLst>
          </p:cNvPr>
          <p:cNvSpPr>
            <a:spLocks noGrp="1"/>
          </p:cNvSpPr>
          <p:nvPr>
            <p:ph type="body" sz="quarter" idx="13"/>
          </p:nvPr>
        </p:nvSpPr>
        <p:spPr>
          <a:xfrm>
            <a:off x="4872788" y="4840866"/>
            <a:ext cx="2422316" cy="1289050"/>
          </a:xfrm>
        </p:spPr>
        <p:txBody>
          <a:bodyPr>
            <a:noAutofit/>
          </a:bodyPr>
          <a:lstStyle>
            <a:lvl1pPr algn="ctr">
              <a:spcBef>
                <a:spcPts val="300"/>
              </a:spcBef>
              <a:spcAft>
                <a:spcPts val="400"/>
              </a:spcAft>
              <a:defRPr sz="1600"/>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p:txBody>
      </p:sp>
      <p:sp>
        <p:nvSpPr>
          <p:cNvPr id="12" name="Text Placeholder 8">
            <a:extLst>
              <a:ext uri="{FF2B5EF4-FFF2-40B4-BE49-F238E27FC236}">
                <a16:creationId xmlns:a16="http://schemas.microsoft.com/office/drawing/2014/main" id="{DB075446-DB1C-4DD6-73C0-3BF06A5D843C}"/>
              </a:ext>
            </a:extLst>
          </p:cNvPr>
          <p:cNvSpPr>
            <a:spLocks noGrp="1"/>
          </p:cNvSpPr>
          <p:nvPr>
            <p:ph type="body" sz="quarter" idx="14"/>
          </p:nvPr>
        </p:nvSpPr>
        <p:spPr>
          <a:xfrm>
            <a:off x="8178695" y="4840866"/>
            <a:ext cx="2422316" cy="1289050"/>
          </a:xfrm>
        </p:spPr>
        <p:txBody>
          <a:bodyPr>
            <a:noAutofit/>
          </a:bodyPr>
          <a:lstStyle>
            <a:lvl1pPr algn="ctr">
              <a:spcBef>
                <a:spcPts val="300"/>
              </a:spcBef>
              <a:spcAft>
                <a:spcPts val="400"/>
              </a:spcAft>
              <a:defRPr sz="1600"/>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p:txBody>
      </p:sp>
      <p:sp>
        <p:nvSpPr>
          <p:cNvPr id="14" name="Picture Placeholder 13">
            <a:extLst>
              <a:ext uri="{FF2B5EF4-FFF2-40B4-BE49-F238E27FC236}">
                <a16:creationId xmlns:a16="http://schemas.microsoft.com/office/drawing/2014/main" id="{999A698B-F71D-AAE1-A9F5-D02BACA9DE5E}"/>
              </a:ext>
            </a:extLst>
          </p:cNvPr>
          <p:cNvSpPr>
            <a:spLocks noGrp="1"/>
          </p:cNvSpPr>
          <p:nvPr>
            <p:ph type="pic" sz="quarter" idx="15"/>
          </p:nvPr>
        </p:nvSpPr>
        <p:spPr>
          <a:xfrm>
            <a:off x="1748325" y="2652766"/>
            <a:ext cx="2059999" cy="1597688"/>
          </a:xfrm>
        </p:spPr>
        <p:txBody>
          <a:bodyPr/>
          <a:lstStyle/>
          <a:p>
            <a:r>
              <a:rPr lang="en-US"/>
              <a:t>Click icon to add picture</a:t>
            </a:r>
          </a:p>
        </p:txBody>
      </p:sp>
      <p:sp>
        <p:nvSpPr>
          <p:cNvPr id="15" name="Picture Placeholder 13">
            <a:extLst>
              <a:ext uri="{FF2B5EF4-FFF2-40B4-BE49-F238E27FC236}">
                <a16:creationId xmlns:a16="http://schemas.microsoft.com/office/drawing/2014/main" id="{EB33CC58-DE40-9B11-CCB3-B88592B419F7}"/>
              </a:ext>
            </a:extLst>
          </p:cNvPr>
          <p:cNvSpPr>
            <a:spLocks noGrp="1"/>
          </p:cNvSpPr>
          <p:nvPr>
            <p:ph type="pic" sz="quarter" idx="16"/>
          </p:nvPr>
        </p:nvSpPr>
        <p:spPr>
          <a:xfrm>
            <a:off x="5064281" y="2652766"/>
            <a:ext cx="2059999" cy="1597688"/>
          </a:xfrm>
        </p:spPr>
        <p:txBody>
          <a:bodyPr/>
          <a:lstStyle/>
          <a:p>
            <a:r>
              <a:rPr lang="en-US"/>
              <a:t>Click icon to add picture</a:t>
            </a:r>
          </a:p>
        </p:txBody>
      </p:sp>
      <p:sp>
        <p:nvSpPr>
          <p:cNvPr id="16" name="Picture Placeholder 13">
            <a:extLst>
              <a:ext uri="{FF2B5EF4-FFF2-40B4-BE49-F238E27FC236}">
                <a16:creationId xmlns:a16="http://schemas.microsoft.com/office/drawing/2014/main" id="{477A0423-203F-89C1-BB23-85D67557FC09}"/>
              </a:ext>
            </a:extLst>
          </p:cNvPr>
          <p:cNvSpPr>
            <a:spLocks noGrp="1"/>
          </p:cNvSpPr>
          <p:nvPr>
            <p:ph type="pic" sz="quarter" idx="17"/>
          </p:nvPr>
        </p:nvSpPr>
        <p:spPr>
          <a:xfrm>
            <a:off x="8380237" y="2652766"/>
            <a:ext cx="2059999" cy="1597688"/>
          </a:xfrm>
        </p:spPr>
        <p:txBody>
          <a:bodyPr/>
          <a:lstStyle/>
          <a:p>
            <a:r>
              <a:rPr lang="en-US"/>
              <a:t>Click icon to add picture</a:t>
            </a:r>
          </a:p>
        </p:txBody>
      </p:sp>
    </p:spTree>
    <p:extLst>
      <p:ext uri="{BB962C8B-B14F-4D97-AF65-F5344CB8AC3E}">
        <p14:creationId xmlns:p14="http://schemas.microsoft.com/office/powerpoint/2010/main" val="2418768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 Slide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E910-94AA-E147-6A41-1D0A89A92C21}"/>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40AC6E58-FFA3-BC41-58A4-02665B2E7416}"/>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BDC8BCCB-A624-77EC-E8B8-D855ABE6D362}"/>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5" name="Parallelogram 5">
            <a:extLst>
              <a:ext uri="{FF2B5EF4-FFF2-40B4-BE49-F238E27FC236}">
                <a16:creationId xmlns:a16="http://schemas.microsoft.com/office/drawing/2014/main" id="{0C9E4A46-6F71-D7B7-A4E8-7D671E09FE4A}"/>
              </a:ext>
            </a:extLst>
          </p:cNvPr>
          <p:cNvSpPr/>
          <p:nvPr userDrawn="1"/>
        </p:nvSpPr>
        <p:spPr>
          <a:xfrm rot="20738591">
            <a:off x="1310868" y="2265472"/>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DDB2A77-FD97-9D66-6F72-7C7E6505D412}"/>
              </a:ext>
            </a:extLst>
          </p:cNvPr>
          <p:cNvSpPr/>
          <p:nvPr userDrawn="1"/>
        </p:nvSpPr>
        <p:spPr>
          <a:xfrm rot="20738591">
            <a:off x="4625675" y="2265472"/>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5">
            <a:extLst>
              <a:ext uri="{FF2B5EF4-FFF2-40B4-BE49-F238E27FC236}">
                <a16:creationId xmlns:a16="http://schemas.microsoft.com/office/drawing/2014/main" id="{E542363B-04E5-0C6F-F309-43D41ED1C377}"/>
              </a:ext>
            </a:extLst>
          </p:cNvPr>
          <p:cNvSpPr/>
          <p:nvPr userDrawn="1"/>
        </p:nvSpPr>
        <p:spPr>
          <a:xfrm rot="20738591">
            <a:off x="7940480" y="2265471"/>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7D2E8D78-42AA-4C1B-DEE4-D00217E3639C}"/>
              </a:ext>
            </a:extLst>
          </p:cNvPr>
          <p:cNvSpPr>
            <a:spLocks noGrp="1"/>
          </p:cNvSpPr>
          <p:nvPr>
            <p:ph type="body" sz="quarter" idx="12"/>
          </p:nvPr>
        </p:nvSpPr>
        <p:spPr>
          <a:xfrm>
            <a:off x="1566881" y="4840866"/>
            <a:ext cx="2422316" cy="1289050"/>
          </a:xfrm>
        </p:spPr>
        <p:txBody>
          <a:bodyPr>
            <a:noAutofit/>
          </a:bodyPr>
          <a:lstStyle>
            <a:lvl1pPr algn="ctr">
              <a:spcBef>
                <a:spcPts val="300"/>
              </a:spcBef>
              <a:spcAft>
                <a:spcPts val="400"/>
              </a:spcAft>
              <a:defRPr sz="1600"/>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p:txBody>
      </p:sp>
      <p:sp>
        <p:nvSpPr>
          <p:cNvPr id="11" name="Text Placeholder 8">
            <a:extLst>
              <a:ext uri="{FF2B5EF4-FFF2-40B4-BE49-F238E27FC236}">
                <a16:creationId xmlns:a16="http://schemas.microsoft.com/office/drawing/2014/main" id="{71E5CE9E-09F8-C83F-3CD5-E17B18CDD06F}"/>
              </a:ext>
            </a:extLst>
          </p:cNvPr>
          <p:cNvSpPr>
            <a:spLocks noGrp="1"/>
          </p:cNvSpPr>
          <p:nvPr>
            <p:ph type="body" sz="quarter" idx="13"/>
          </p:nvPr>
        </p:nvSpPr>
        <p:spPr>
          <a:xfrm>
            <a:off x="4872788" y="4840866"/>
            <a:ext cx="2422316" cy="1289050"/>
          </a:xfrm>
        </p:spPr>
        <p:txBody>
          <a:bodyPr>
            <a:noAutofit/>
          </a:bodyPr>
          <a:lstStyle>
            <a:lvl1pPr algn="ctr">
              <a:spcBef>
                <a:spcPts val="300"/>
              </a:spcBef>
              <a:spcAft>
                <a:spcPts val="400"/>
              </a:spcAft>
              <a:defRPr sz="1600"/>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p:txBody>
      </p:sp>
      <p:sp>
        <p:nvSpPr>
          <p:cNvPr id="12" name="Text Placeholder 8">
            <a:extLst>
              <a:ext uri="{FF2B5EF4-FFF2-40B4-BE49-F238E27FC236}">
                <a16:creationId xmlns:a16="http://schemas.microsoft.com/office/drawing/2014/main" id="{DB075446-DB1C-4DD6-73C0-3BF06A5D843C}"/>
              </a:ext>
            </a:extLst>
          </p:cNvPr>
          <p:cNvSpPr>
            <a:spLocks noGrp="1"/>
          </p:cNvSpPr>
          <p:nvPr>
            <p:ph type="body" sz="quarter" idx="14"/>
          </p:nvPr>
        </p:nvSpPr>
        <p:spPr>
          <a:xfrm>
            <a:off x="8178695" y="4840866"/>
            <a:ext cx="2422316" cy="1289050"/>
          </a:xfrm>
        </p:spPr>
        <p:txBody>
          <a:bodyPr>
            <a:noAutofit/>
          </a:bodyPr>
          <a:lstStyle>
            <a:lvl1pPr algn="ctr">
              <a:spcBef>
                <a:spcPts val="300"/>
              </a:spcBef>
              <a:spcAft>
                <a:spcPts val="400"/>
              </a:spcAft>
              <a:defRPr sz="1600"/>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p:txBody>
      </p:sp>
      <p:sp>
        <p:nvSpPr>
          <p:cNvPr id="14" name="Picture Placeholder 13">
            <a:extLst>
              <a:ext uri="{FF2B5EF4-FFF2-40B4-BE49-F238E27FC236}">
                <a16:creationId xmlns:a16="http://schemas.microsoft.com/office/drawing/2014/main" id="{999A698B-F71D-AAE1-A9F5-D02BACA9DE5E}"/>
              </a:ext>
            </a:extLst>
          </p:cNvPr>
          <p:cNvSpPr>
            <a:spLocks noGrp="1"/>
          </p:cNvSpPr>
          <p:nvPr>
            <p:ph type="pic" sz="quarter" idx="15"/>
          </p:nvPr>
        </p:nvSpPr>
        <p:spPr>
          <a:xfrm>
            <a:off x="1748325" y="2652766"/>
            <a:ext cx="2059999" cy="1597688"/>
          </a:xfrm>
        </p:spPr>
        <p:txBody>
          <a:bodyPr/>
          <a:lstStyle/>
          <a:p>
            <a:r>
              <a:rPr lang="en-US"/>
              <a:t>Click icon to add picture</a:t>
            </a:r>
          </a:p>
        </p:txBody>
      </p:sp>
      <p:sp>
        <p:nvSpPr>
          <p:cNvPr id="15" name="Picture Placeholder 13">
            <a:extLst>
              <a:ext uri="{FF2B5EF4-FFF2-40B4-BE49-F238E27FC236}">
                <a16:creationId xmlns:a16="http://schemas.microsoft.com/office/drawing/2014/main" id="{EB33CC58-DE40-9B11-CCB3-B88592B419F7}"/>
              </a:ext>
            </a:extLst>
          </p:cNvPr>
          <p:cNvSpPr>
            <a:spLocks noGrp="1"/>
          </p:cNvSpPr>
          <p:nvPr>
            <p:ph type="pic" sz="quarter" idx="16"/>
          </p:nvPr>
        </p:nvSpPr>
        <p:spPr>
          <a:xfrm>
            <a:off x="5064281" y="2652766"/>
            <a:ext cx="2059999" cy="1597688"/>
          </a:xfrm>
        </p:spPr>
        <p:txBody>
          <a:bodyPr/>
          <a:lstStyle/>
          <a:p>
            <a:r>
              <a:rPr lang="en-US"/>
              <a:t>Click icon to add picture</a:t>
            </a:r>
          </a:p>
        </p:txBody>
      </p:sp>
      <p:sp>
        <p:nvSpPr>
          <p:cNvPr id="16" name="Picture Placeholder 13">
            <a:extLst>
              <a:ext uri="{FF2B5EF4-FFF2-40B4-BE49-F238E27FC236}">
                <a16:creationId xmlns:a16="http://schemas.microsoft.com/office/drawing/2014/main" id="{477A0423-203F-89C1-BB23-85D67557FC09}"/>
              </a:ext>
            </a:extLst>
          </p:cNvPr>
          <p:cNvSpPr>
            <a:spLocks noGrp="1"/>
          </p:cNvSpPr>
          <p:nvPr>
            <p:ph type="pic" sz="quarter" idx="17"/>
          </p:nvPr>
        </p:nvSpPr>
        <p:spPr>
          <a:xfrm>
            <a:off x="8380237" y="2652766"/>
            <a:ext cx="2059999" cy="1597688"/>
          </a:xfrm>
        </p:spPr>
        <p:txBody>
          <a:bodyPr/>
          <a:lstStyle/>
          <a:p>
            <a:r>
              <a:rPr lang="en-US"/>
              <a:t>Click icon to add picture</a:t>
            </a:r>
          </a:p>
        </p:txBody>
      </p:sp>
    </p:spTree>
    <p:extLst>
      <p:ext uri="{BB962C8B-B14F-4D97-AF65-F5344CB8AC3E}">
        <p14:creationId xmlns:p14="http://schemas.microsoft.com/office/powerpoint/2010/main" val="14999140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Slide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E910-94AA-E147-6A41-1D0A89A92C21}"/>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40AC6E58-FFA3-BC41-58A4-02665B2E7416}"/>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BDC8BCCB-A624-77EC-E8B8-D855ABE6D362}"/>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5" name="Parallelogram 5">
            <a:extLst>
              <a:ext uri="{FF2B5EF4-FFF2-40B4-BE49-F238E27FC236}">
                <a16:creationId xmlns:a16="http://schemas.microsoft.com/office/drawing/2014/main" id="{0C9E4A46-6F71-D7B7-A4E8-7D671E09FE4A}"/>
              </a:ext>
            </a:extLst>
          </p:cNvPr>
          <p:cNvSpPr/>
          <p:nvPr userDrawn="1"/>
        </p:nvSpPr>
        <p:spPr>
          <a:xfrm rot="20738591">
            <a:off x="1310868" y="2265472"/>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DDB2A77-FD97-9D66-6F72-7C7E6505D412}"/>
              </a:ext>
            </a:extLst>
          </p:cNvPr>
          <p:cNvSpPr/>
          <p:nvPr userDrawn="1"/>
        </p:nvSpPr>
        <p:spPr>
          <a:xfrm rot="20738591">
            <a:off x="4625675" y="2265472"/>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5">
            <a:extLst>
              <a:ext uri="{FF2B5EF4-FFF2-40B4-BE49-F238E27FC236}">
                <a16:creationId xmlns:a16="http://schemas.microsoft.com/office/drawing/2014/main" id="{E542363B-04E5-0C6F-F309-43D41ED1C377}"/>
              </a:ext>
            </a:extLst>
          </p:cNvPr>
          <p:cNvSpPr/>
          <p:nvPr userDrawn="1"/>
        </p:nvSpPr>
        <p:spPr>
          <a:xfrm rot="20738591">
            <a:off x="7940480" y="2265471"/>
            <a:ext cx="2940652" cy="2327052"/>
          </a:xfrm>
          <a:custGeom>
            <a:avLst/>
            <a:gdLst>
              <a:gd name="connsiteX0" fmla="*/ 0 w 3002992"/>
              <a:gd name="connsiteY0" fmla="*/ 2048799 h 2048799"/>
              <a:gd name="connsiteX1" fmla="*/ 512200 w 3002992"/>
              <a:gd name="connsiteY1" fmla="*/ 0 h 2048799"/>
              <a:gd name="connsiteX2" fmla="*/ 3002992 w 3002992"/>
              <a:gd name="connsiteY2" fmla="*/ 0 h 2048799"/>
              <a:gd name="connsiteX3" fmla="*/ 2490792 w 3002992"/>
              <a:gd name="connsiteY3" fmla="*/ 2048799 h 2048799"/>
              <a:gd name="connsiteX4" fmla="*/ 0 w 3002992"/>
              <a:gd name="connsiteY4" fmla="*/ 2048799 h 2048799"/>
              <a:gd name="connsiteX0" fmla="*/ 0 w 3002992"/>
              <a:gd name="connsiteY0" fmla="*/ 2333278 h 2333278"/>
              <a:gd name="connsiteX1" fmla="*/ 591569 w 3002992"/>
              <a:gd name="connsiteY1" fmla="*/ 0 h 2333278"/>
              <a:gd name="connsiteX2" fmla="*/ 3002992 w 3002992"/>
              <a:gd name="connsiteY2" fmla="*/ 284479 h 2333278"/>
              <a:gd name="connsiteX3" fmla="*/ 2490792 w 3002992"/>
              <a:gd name="connsiteY3" fmla="*/ 2333278 h 2333278"/>
              <a:gd name="connsiteX4" fmla="*/ 0 w 3002992"/>
              <a:gd name="connsiteY4" fmla="*/ 2333278 h 2333278"/>
              <a:gd name="connsiteX0" fmla="*/ 0 w 3107772"/>
              <a:gd name="connsiteY0" fmla="*/ 1654265 h 2333278"/>
              <a:gd name="connsiteX1" fmla="*/ 696349 w 3107772"/>
              <a:gd name="connsiteY1" fmla="*/ 0 h 2333278"/>
              <a:gd name="connsiteX2" fmla="*/ 3107772 w 3107772"/>
              <a:gd name="connsiteY2" fmla="*/ 284479 h 2333278"/>
              <a:gd name="connsiteX3" fmla="*/ 2595572 w 3107772"/>
              <a:gd name="connsiteY3" fmla="*/ 2333278 h 2333278"/>
              <a:gd name="connsiteX4" fmla="*/ 0 w 3107772"/>
              <a:gd name="connsiteY4" fmla="*/ 1654265 h 2333278"/>
              <a:gd name="connsiteX0" fmla="*/ 0 w 2940652"/>
              <a:gd name="connsiteY0" fmla="*/ 2064103 h 2333278"/>
              <a:gd name="connsiteX1" fmla="*/ 529229 w 2940652"/>
              <a:gd name="connsiteY1" fmla="*/ 0 h 2333278"/>
              <a:gd name="connsiteX2" fmla="*/ 2940652 w 2940652"/>
              <a:gd name="connsiteY2" fmla="*/ 284479 h 2333278"/>
              <a:gd name="connsiteX3" fmla="*/ 2428452 w 2940652"/>
              <a:gd name="connsiteY3" fmla="*/ 2333278 h 2333278"/>
              <a:gd name="connsiteX4" fmla="*/ 0 w 2940652"/>
              <a:gd name="connsiteY4" fmla="*/ 2064103 h 2333278"/>
              <a:gd name="connsiteX0" fmla="*/ 0 w 2940652"/>
              <a:gd name="connsiteY0" fmla="*/ 2064103 h 2066484"/>
              <a:gd name="connsiteX1" fmla="*/ 529229 w 2940652"/>
              <a:gd name="connsiteY1" fmla="*/ 0 h 2066484"/>
              <a:gd name="connsiteX2" fmla="*/ 2940652 w 2940652"/>
              <a:gd name="connsiteY2" fmla="*/ 284479 h 2066484"/>
              <a:gd name="connsiteX3" fmla="*/ 2090348 w 2940652"/>
              <a:gd name="connsiteY3" fmla="*/ 2066484 h 2066484"/>
              <a:gd name="connsiteX4" fmla="*/ 0 w 2940652"/>
              <a:gd name="connsiteY4" fmla="*/ 2064103 h 2066484"/>
              <a:gd name="connsiteX0" fmla="*/ 0 w 2940652"/>
              <a:gd name="connsiteY0" fmla="*/ 2064103 h 2327052"/>
              <a:gd name="connsiteX1" fmla="*/ 529229 w 2940652"/>
              <a:gd name="connsiteY1" fmla="*/ 0 h 2327052"/>
              <a:gd name="connsiteX2" fmla="*/ 2940652 w 2940652"/>
              <a:gd name="connsiteY2" fmla="*/ 284479 h 2327052"/>
              <a:gd name="connsiteX3" fmla="*/ 2416938 w 2940652"/>
              <a:gd name="connsiteY3" fmla="*/ 2327052 h 2327052"/>
              <a:gd name="connsiteX4" fmla="*/ 0 w 2940652"/>
              <a:gd name="connsiteY4" fmla="*/ 2064103 h 232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52" h="2327052">
                <a:moveTo>
                  <a:pt x="0" y="2064103"/>
                </a:moveTo>
                <a:lnTo>
                  <a:pt x="529229" y="0"/>
                </a:lnTo>
                <a:lnTo>
                  <a:pt x="2940652" y="284479"/>
                </a:lnTo>
                <a:lnTo>
                  <a:pt x="2416938" y="2327052"/>
                </a:lnTo>
                <a:lnTo>
                  <a:pt x="0" y="206410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7D2E8D78-42AA-4C1B-DEE4-D00217E3639C}"/>
              </a:ext>
            </a:extLst>
          </p:cNvPr>
          <p:cNvSpPr>
            <a:spLocks noGrp="1"/>
          </p:cNvSpPr>
          <p:nvPr>
            <p:ph type="body" sz="quarter" idx="12"/>
          </p:nvPr>
        </p:nvSpPr>
        <p:spPr>
          <a:xfrm>
            <a:off x="1566881" y="4840866"/>
            <a:ext cx="2422316" cy="1289050"/>
          </a:xfrm>
        </p:spPr>
        <p:txBody>
          <a:bodyPr>
            <a:noAutofit/>
          </a:bodyPr>
          <a:lstStyle>
            <a:lvl1pPr algn="ctr">
              <a:spcBef>
                <a:spcPts val="300"/>
              </a:spcBef>
              <a:spcAft>
                <a:spcPts val="400"/>
              </a:spcAft>
              <a:defRPr sz="1600"/>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p:txBody>
      </p:sp>
      <p:sp>
        <p:nvSpPr>
          <p:cNvPr id="11" name="Text Placeholder 8">
            <a:extLst>
              <a:ext uri="{FF2B5EF4-FFF2-40B4-BE49-F238E27FC236}">
                <a16:creationId xmlns:a16="http://schemas.microsoft.com/office/drawing/2014/main" id="{71E5CE9E-09F8-C83F-3CD5-E17B18CDD06F}"/>
              </a:ext>
            </a:extLst>
          </p:cNvPr>
          <p:cNvSpPr>
            <a:spLocks noGrp="1"/>
          </p:cNvSpPr>
          <p:nvPr>
            <p:ph type="body" sz="quarter" idx="13"/>
          </p:nvPr>
        </p:nvSpPr>
        <p:spPr>
          <a:xfrm>
            <a:off x="4872788" y="4840866"/>
            <a:ext cx="2422316" cy="1289050"/>
          </a:xfrm>
        </p:spPr>
        <p:txBody>
          <a:bodyPr>
            <a:noAutofit/>
          </a:bodyPr>
          <a:lstStyle>
            <a:lvl1pPr algn="ctr">
              <a:spcBef>
                <a:spcPts val="300"/>
              </a:spcBef>
              <a:spcAft>
                <a:spcPts val="400"/>
              </a:spcAft>
              <a:defRPr sz="1600"/>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p:txBody>
      </p:sp>
      <p:sp>
        <p:nvSpPr>
          <p:cNvPr id="12" name="Text Placeholder 8">
            <a:extLst>
              <a:ext uri="{FF2B5EF4-FFF2-40B4-BE49-F238E27FC236}">
                <a16:creationId xmlns:a16="http://schemas.microsoft.com/office/drawing/2014/main" id="{DB075446-DB1C-4DD6-73C0-3BF06A5D843C}"/>
              </a:ext>
            </a:extLst>
          </p:cNvPr>
          <p:cNvSpPr>
            <a:spLocks noGrp="1"/>
          </p:cNvSpPr>
          <p:nvPr>
            <p:ph type="body" sz="quarter" idx="14"/>
          </p:nvPr>
        </p:nvSpPr>
        <p:spPr>
          <a:xfrm>
            <a:off x="8178695" y="4840866"/>
            <a:ext cx="2422316" cy="1289050"/>
          </a:xfrm>
        </p:spPr>
        <p:txBody>
          <a:bodyPr>
            <a:noAutofit/>
          </a:bodyPr>
          <a:lstStyle>
            <a:lvl1pPr algn="ctr">
              <a:spcBef>
                <a:spcPts val="300"/>
              </a:spcBef>
              <a:spcAft>
                <a:spcPts val="400"/>
              </a:spcAft>
              <a:defRPr sz="1600"/>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p:txBody>
      </p:sp>
      <p:sp>
        <p:nvSpPr>
          <p:cNvPr id="14" name="Picture Placeholder 13">
            <a:extLst>
              <a:ext uri="{FF2B5EF4-FFF2-40B4-BE49-F238E27FC236}">
                <a16:creationId xmlns:a16="http://schemas.microsoft.com/office/drawing/2014/main" id="{999A698B-F71D-AAE1-A9F5-D02BACA9DE5E}"/>
              </a:ext>
            </a:extLst>
          </p:cNvPr>
          <p:cNvSpPr>
            <a:spLocks noGrp="1"/>
          </p:cNvSpPr>
          <p:nvPr>
            <p:ph type="pic" sz="quarter" idx="15"/>
          </p:nvPr>
        </p:nvSpPr>
        <p:spPr>
          <a:xfrm>
            <a:off x="1748325" y="2652766"/>
            <a:ext cx="2059999" cy="1597688"/>
          </a:xfrm>
        </p:spPr>
        <p:txBody>
          <a:bodyPr/>
          <a:lstStyle/>
          <a:p>
            <a:r>
              <a:rPr lang="en-US"/>
              <a:t>Click icon to add picture</a:t>
            </a:r>
          </a:p>
        </p:txBody>
      </p:sp>
      <p:sp>
        <p:nvSpPr>
          <p:cNvPr id="15" name="Picture Placeholder 13">
            <a:extLst>
              <a:ext uri="{FF2B5EF4-FFF2-40B4-BE49-F238E27FC236}">
                <a16:creationId xmlns:a16="http://schemas.microsoft.com/office/drawing/2014/main" id="{EB33CC58-DE40-9B11-CCB3-B88592B419F7}"/>
              </a:ext>
            </a:extLst>
          </p:cNvPr>
          <p:cNvSpPr>
            <a:spLocks noGrp="1"/>
          </p:cNvSpPr>
          <p:nvPr>
            <p:ph type="pic" sz="quarter" idx="16"/>
          </p:nvPr>
        </p:nvSpPr>
        <p:spPr>
          <a:xfrm>
            <a:off x="5064281" y="2652766"/>
            <a:ext cx="2059999" cy="1597688"/>
          </a:xfrm>
        </p:spPr>
        <p:txBody>
          <a:bodyPr/>
          <a:lstStyle/>
          <a:p>
            <a:r>
              <a:rPr lang="en-US"/>
              <a:t>Click icon to add picture</a:t>
            </a:r>
          </a:p>
        </p:txBody>
      </p:sp>
      <p:sp>
        <p:nvSpPr>
          <p:cNvPr id="16" name="Picture Placeholder 13">
            <a:extLst>
              <a:ext uri="{FF2B5EF4-FFF2-40B4-BE49-F238E27FC236}">
                <a16:creationId xmlns:a16="http://schemas.microsoft.com/office/drawing/2014/main" id="{477A0423-203F-89C1-BB23-85D67557FC09}"/>
              </a:ext>
            </a:extLst>
          </p:cNvPr>
          <p:cNvSpPr>
            <a:spLocks noGrp="1"/>
          </p:cNvSpPr>
          <p:nvPr>
            <p:ph type="pic" sz="quarter" idx="17"/>
          </p:nvPr>
        </p:nvSpPr>
        <p:spPr>
          <a:xfrm>
            <a:off x="8380237" y="2652766"/>
            <a:ext cx="2059999" cy="1597688"/>
          </a:xfrm>
        </p:spPr>
        <p:txBody>
          <a:bodyPr/>
          <a:lstStyle/>
          <a:p>
            <a:r>
              <a:rPr lang="en-US"/>
              <a:t>Click icon to add picture</a:t>
            </a:r>
          </a:p>
        </p:txBody>
      </p:sp>
    </p:spTree>
    <p:extLst>
      <p:ext uri="{BB962C8B-B14F-4D97-AF65-F5344CB8AC3E}">
        <p14:creationId xmlns:p14="http://schemas.microsoft.com/office/powerpoint/2010/main" val="2762422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ogos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746B-C5A0-54C2-6E70-F0E4373E6E33}"/>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A837AE-9E61-5FA0-3BA4-5B98A0C6B384}"/>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D0F44688-13CB-814D-A788-0249A62CED65}"/>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Text Placeholder 5">
            <a:extLst>
              <a:ext uri="{FF2B5EF4-FFF2-40B4-BE49-F238E27FC236}">
                <a16:creationId xmlns:a16="http://schemas.microsoft.com/office/drawing/2014/main" id="{3CAC7B4E-376B-0D02-0216-4A3A19EB930B}"/>
              </a:ext>
            </a:extLst>
          </p:cNvPr>
          <p:cNvSpPr>
            <a:spLocks noGrp="1"/>
          </p:cNvSpPr>
          <p:nvPr>
            <p:ph type="body" sz="quarter" idx="12"/>
          </p:nvPr>
        </p:nvSpPr>
        <p:spPr>
          <a:xfrm>
            <a:off x="457200" y="1219200"/>
            <a:ext cx="11277600" cy="1042989"/>
          </a:xfrm>
        </p:spPr>
        <p:txBody>
          <a:bodyPr>
            <a:noAutofit/>
          </a:bodyPr>
          <a:lstStyle>
            <a:lvl1pPr>
              <a:lnSpc>
                <a:spcPct val="110000"/>
              </a:lnSpc>
              <a:spcBef>
                <a:spcPts val="300"/>
              </a:spcBef>
              <a:spcAft>
                <a:spcPts val="300"/>
              </a:spcAft>
              <a:defRPr sz="1800"/>
            </a:lvl1pPr>
            <a:lvl2pPr>
              <a:lnSpc>
                <a:spcPct val="110000"/>
              </a:lnSpc>
              <a:spcBef>
                <a:spcPts val="300"/>
              </a:spcBef>
              <a:spcAft>
                <a:spcPts val="300"/>
              </a:spcAft>
              <a:defRPr sz="1800"/>
            </a:lvl2pPr>
            <a:lvl3pPr marL="228600" indent="0">
              <a:buNone/>
              <a:defRPr sz="1800"/>
            </a:lvl3pPr>
            <a:lvl4pPr marL="457200" indent="0">
              <a:buNone/>
              <a:defRPr sz="1800"/>
            </a:lvl4pPr>
            <a:lvl5pPr>
              <a:defRPr sz="1800"/>
            </a:lvl5pPr>
          </a:lstStyle>
          <a:p>
            <a:pPr lvl="0"/>
            <a:r>
              <a:rPr lang="en-US"/>
              <a:t>Click to edit Master text styles</a:t>
            </a:r>
          </a:p>
          <a:p>
            <a:pPr lvl="1"/>
            <a:r>
              <a:rPr lang="en-US"/>
              <a:t>Second level</a:t>
            </a:r>
          </a:p>
        </p:txBody>
      </p:sp>
      <p:sp>
        <p:nvSpPr>
          <p:cNvPr id="8" name="Picture Placeholder 7">
            <a:extLst>
              <a:ext uri="{FF2B5EF4-FFF2-40B4-BE49-F238E27FC236}">
                <a16:creationId xmlns:a16="http://schemas.microsoft.com/office/drawing/2014/main" id="{FAEF994C-044B-6BFF-4086-A14A962114A1}"/>
              </a:ext>
            </a:extLst>
          </p:cNvPr>
          <p:cNvSpPr>
            <a:spLocks noGrp="1"/>
          </p:cNvSpPr>
          <p:nvPr>
            <p:ph type="pic" sz="quarter" idx="13"/>
          </p:nvPr>
        </p:nvSpPr>
        <p:spPr>
          <a:xfrm>
            <a:off x="457201" y="2330130"/>
            <a:ext cx="1991359" cy="1042989"/>
          </a:xfrm>
        </p:spPr>
        <p:txBody>
          <a:bodyPr/>
          <a:lstStyle/>
          <a:p>
            <a:r>
              <a:rPr lang="en-US"/>
              <a:t>Click icon to add picture</a:t>
            </a:r>
          </a:p>
        </p:txBody>
      </p:sp>
      <p:sp>
        <p:nvSpPr>
          <p:cNvPr id="17" name="Picture Placeholder 7">
            <a:extLst>
              <a:ext uri="{FF2B5EF4-FFF2-40B4-BE49-F238E27FC236}">
                <a16:creationId xmlns:a16="http://schemas.microsoft.com/office/drawing/2014/main" id="{82AD496E-88EA-4FB0-57EC-BE674745390B}"/>
              </a:ext>
            </a:extLst>
          </p:cNvPr>
          <p:cNvSpPr>
            <a:spLocks noGrp="1"/>
          </p:cNvSpPr>
          <p:nvPr>
            <p:ph type="pic" sz="quarter" idx="16"/>
          </p:nvPr>
        </p:nvSpPr>
        <p:spPr>
          <a:xfrm>
            <a:off x="2781301" y="2330130"/>
            <a:ext cx="1991359" cy="1042989"/>
          </a:xfrm>
        </p:spPr>
        <p:txBody>
          <a:bodyPr/>
          <a:lstStyle/>
          <a:p>
            <a:r>
              <a:rPr lang="en-US"/>
              <a:t>Click icon to add picture</a:t>
            </a:r>
          </a:p>
        </p:txBody>
      </p:sp>
      <p:sp>
        <p:nvSpPr>
          <p:cNvPr id="18" name="Picture Placeholder 7">
            <a:extLst>
              <a:ext uri="{FF2B5EF4-FFF2-40B4-BE49-F238E27FC236}">
                <a16:creationId xmlns:a16="http://schemas.microsoft.com/office/drawing/2014/main" id="{7FA734A4-F776-D067-B97C-E450492AC59E}"/>
              </a:ext>
            </a:extLst>
          </p:cNvPr>
          <p:cNvSpPr>
            <a:spLocks noGrp="1"/>
          </p:cNvSpPr>
          <p:nvPr>
            <p:ph type="pic" sz="quarter" idx="17"/>
          </p:nvPr>
        </p:nvSpPr>
        <p:spPr>
          <a:xfrm>
            <a:off x="5105401" y="2330130"/>
            <a:ext cx="1991359" cy="1042989"/>
          </a:xfrm>
        </p:spPr>
        <p:txBody>
          <a:bodyPr/>
          <a:lstStyle/>
          <a:p>
            <a:r>
              <a:rPr lang="en-US"/>
              <a:t>Click icon to add picture</a:t>
            </a:r>
          </a:p>
        </p:txBody>
      </p:sp>
      <p:sp>
        <p:nvSpPr>
          <p:cNvPr id="19" name="Picture Placeholder 7">
            <a:extLst>
              <a:ext uri="{FF2B5EF4-FFF2-40B4-BE49-F238E27FC236}">
                <a16:creationId xmlns:a16="http://schemas.microsoft.com/office/drawing/2014/main" id="{DF38DE4F-1748-558C-2E09-26389F1D259C}"/>
              </a:ext>
            </a:extLst>
          </p:cNvPr>
          <p:cNvSpPr>
            <a:spLocks noGrp="1"/>
          </p:cNvSpPr>
          <p:nvPr>
            <p:ph type="pic" sz="quarter" idx="18"/>
          </p:nvPr>
        </p:nvSpPr>
        <p:spPr>
          <a:xfrm>
            <a:off x="7429501" y="2330130"/>
            <a:ext cx="1991359" cy="1042989"/>
          </a:xfrm>
        </p:spPr>
        <p:txBody>
          <a:bodyPr/>
          <a:lstStyle/>
          <a:p>
            <a:r>
              <a:rPr lang="en-US"/>
              <a:t>Click icon to add picture</a:t>
            </a:r>
          </a:p>
        </p:txBody>
      </p:sp>
      <p:sp>
        <p:nvSpPr>
          <p:cNvPr id="20" name="Picture Placeholder 7">
            <a:extLst>
              <a:ext uri="{FF2B5EF4-FFF2-40B4-BE49-F238E27FC236}">
                <a16:creationId xmlns:a16="http://schemas.microsoft.com/office/drawing/2014/main" id="{9F155E60-7A63-2A61-93F3-60626A8F21DE}"/>
              </a:ext>
            </a:extLst>
          </p:cNvPr>
          <p:cNvSpPr>
            <a:spLocks noGrp="1"/>
          </p:cNvSpPr>
          <p:nvPr>
            <p:ph type="pic" sz="quarter" idx="19"/>
          </p:nvPr>
        </p:nvSpPr>
        <p:spPr>
          <a:xfrm>
            <a:off x="9753601" y="2330130"/>
            <a:ext cx="1991359" cy="1042989"/>
          </a:xfrm>
        </p:spPr>
        <p:txBody>
          <a:bodyPr/>
          <a:lstStyle/>
          <a:p>
            <a:r>
              <a:rPr lang="en-US"/>
              <a:t>Click icon to add picture</a:t>
            </a:r>
          </a:p>
        </p:txBody>
      </p:sp>
      <p:sp>
        <p:nvSpPr>
          <p:cNvPr id="21" name="Picture Placeholder 7">
            <a:extLst>
              <a:ext uri="{FF2B5EF4-FFF2-40B4-BE49-F238E27FC236}">
                <a16:creationId xmlns:a16="http://schemas.microsoft.com/office/drawing/2014/main" id="{DB1E27AE-23A9-88CC-CE6A-290A4F72A329}"/>
              </a:ext>
            </a:extLst>
          </p:cNvPr>
          <p:cNvSpPr>
            <a:spLocks noGrp="1"/>
          </p:cNvSpPr>
          <p:nvPr>
            <p:ph type="pic" sz="quarter" idx="20"/>
          </p:nvPr>
        </p:nvSpPr>
        <p:spPr>
          <a:xfrm>
            <a:off x="457201" y="5103810"/>
            <a:ext cx="1991359" cy="1042989"/>
          </a:xfrm>
        </p:spPr>
        <p:txBody>
          <a:bodyPr/>
          <a:lstStyle/>
          <a:p>
            <a:r>
              <a:rPr lang="en-US"/>
              <a:t>Click icon to add picture</a:t>
            </a:r>
          </a:p>
        </p:txBody>
      </p:sp>
      <p:sp>
        <p:nvSpPr>
          <p:cNvPr id="22" name="Picture Placeholder 7">
            <a:extLst>
              <a:ext uri="{FF2B5EF4-FFF2-40B4-BE49-F238E27FC236}">
                <a16:creationId xmlns:a16="http://schemas.microsoft.com/office/drawing/2014/main" id="{A80B3935-AC2C-369A-27BF-DFDEF1E4675B}"/>
              </a:ext>
            </a:extLst>
          </p:cNvPr>
          <p:cNvSpPr>
            <a:spLocks noGrp="1"/>
          </p:cNvSpPr>
          <p:nvPr>
            <p:ph type="pic" sz="quarter" idx="21"/>
          </p:nvPr>
        </p:nvSpPr>
        <p:spPr>
          <a:xfrm>
            <a:off x="2781301" y="5103810"/>
            <a:ext cx="1991359" cy="1042989"/>
          </a:xfrm>
        </p:spPr>
        <p:txBody>
          <a:bodyPr/>
          <a:lstStyle/>
          <a:p>
            <a:r>
              <a:rPr lang="en-US"/>
              <a:t>Click icon to add picture</a:t>
            </a:r>
          </a:p>
        </p:txBody>
      </p:sp>
      <p:sp>
        <p:nvSpPr>
          <p:cNvPr id="23" name="Picture Placeholder 7">
            <a:extLst>
              <a:ext uri="{FF2B5EF4-FFF2-40B4-BE49-F238E27FC236}">
                <a16:creationId xmlns:a16="http://schemas.microsoft.com/office/drawing/2014/main" id="{9C19F2E8-379B-09A2-B465-BED61B8ADD3B}"/>
              </a:ext>
            </a:extLst>
          </p:cNvPr>
          <p:cNvSpPr>
            <a:spLocks noGrp="1"/>
          </p:cNvSpPr>
          <p:nvPr>
            <p:ph type="pic" sz="quarter" idx="22"/>
          </p:nvPr>
        </p:nvSpPr>
        <p:spPr>
          <a:xfrm>
            <a:off x="5105401" y="5103810"/>
            <a:ext cx="1991359" cy="1042989"/>
          </a:xfrm>
        </p:spPr>
        <p:txBody>
          <a:bodyPr/>
          <a:lstStyle/>
          <a:p>
            <a:r>
              <a:rPr lang="en-US"/>
              <a:t>Click icon to add picture</a:t>
            </a:r>
          </a:p>
        </p:txBody>
      </p:sp>
      <p:sp>
        <p:nvSpPr>
          <p:cNvPr id="24" name="Picture Placeholder 7">
            <a:extLst>
              <a:ext uri="{FF2B5EF4-FFF2-40B4-BE49-F238E27FC236}">
                <a16:creationId xmlns:a16="http://schemas.microsoft.com/office/drawing/2014/main" id="{BEB646B7-21C5-4691-B660-0E3F5CD15BCB}"/>
              </a:ext>
            </a:extLst>
          </p:cNvPr>
          <p:cNvSpPr>
            <a:spLocks noGrp="1"/>
          </p:cNvSpPr>
          <p:nvPr>
            <p:ph type="pic" sz="quarter" idx="23"/>
          </p:nvPr>
        </p:nvSpPr>
        <p:spPr>
          <a:xfrm>
            <a:off x="7429501" y="5103810"/>
            <a:ext cx="1991359" cy="1042989"/>
          </a:xfrm>
        </p:spPr>
        <p:txBody>
          <a:bodyPr/>
          <a:lstStyle/>
          <a:p>
            <a:r>
              <a:rPr lang="en-US"/>
              <a:t>Click icon to add picture</a:t>
            </a:r>
          </a:p>
        </p:txBody>
      </p:sp>
      <p:sp>
        <p:nvSpPr>
          <p:cNvPr id="25" name="Picture Placeholder 7">
            <a:extLst>
              <a:ext uri="{FF2B5EF4-FFF2-40B4-BE49-F238E27FC236}">
                <a16:creationId xmlns:a16="http://schemas.microsoft.com/office/drawing/2014/main" id="{6CC73DC2-7D80-29DF-92F2-6C7F92FB8F4A}"/>
              </a:ext>
            </a:extLst>
          </p:cNvPr>
          <p:cNvSpPr>
            <a:spLocks noGrp="1"/>
          </p:cNvSpPr>
          <p:nvPr>
            <p:ph type="pic" sz="quarter" idx="24"/>
          </p:nvPr>
        </p:nvSpPr>
        <p:spPr>
          <a:xfrm>
            <a:off x="9753601" y="5103810"/>
            <a:ext cx="1991359" cy="1042989"/>
          </a:xfrm>
        </p:spPr>
        <p:txBody>
          <a:bodyPr/>
          <a:lstStyle/>
          <a:p>
            <a:r>
              <a:rPr lang="en-US"/>
              <a:t>Click icon to add picture</a:t>
            </a:r>
          </a:p>
        </p:txBody>
      </p:sp>
      <p:sp>
        <p:nvSpPr>
          <p:cNvPr id="26" name="Picture Placeholder 7">
            <a:extLst>
              <a:ext uri="{FF2B5EF4-FFF2-40B4-BE49-F238E27FC236}">
                <a16:creationId xmlns:a16="http://schemas.microsoft.com/office/drawing/2014/main" id="{C5B83A32-6561-3677-1190-6420C1FD52E4}"/>
              </a:ext>
            </a:extLst>
          </p:cNvPr>
          <p:cNvSpPr>
            <a:spLocks noGrp="1"/>
          </p:cNvSpPr>
          <p:nvPr>
            <p:ph type="pic" sz="quarter" idx="25"/>
          </p:nvPr>
        </p:nvSpPr>
        <p:spPr>
          <a:xfrm>
            <a:off x="457201" y="3722050"/>
            <a:ext cx="1991359" cy="1042989"/>
          </a:xfrm>
        </p:spPr>
        <p:txBody>
          <a:bodyPr/>
          <a:lstStyle/>
          <a:p>
            <a:r>
              <a:rPr lang="en-US"/>
              <a:t>Click icon to add picture</a:t>
            </a:r>
          </a:p>
        </p:txBody>
      </p:sp>
      <p:sp>
        <p:nvSpPr>
          <p:cNvPr id="27" name="Picture Placeholder 7">
            <a:extLst>
              <a:ext uri="{FF2B5EF4-FFF2-40B4-BE49-F238E27FC236}">
                <a16:creationId xmlns:a16="http://schemas.microsoft.com/office/drawing/2014/main" id="{5205E8DD-21E5-4ABE-0E24-8D75EB73505D}"/>
              </a:ext>
            </a:extLst>
          </p:cNvPr>
          <p:cNvSpPr>
            <a:spLocks noGrp="1"/>
          </p:cNvSpPr>
          <p:nvPr>
            <p:ph type="pic" sz="quarter" idx="26"/>
          </p:nvPr>
        </p:nvSpPr>
        <p:spPr>
          <a:xfrm>
            <a:off x="2781301" y="3722050"/>
            <a:ext cx="1991359" cy="1042989"/>
          </a:xfrm>
        </p:spPr>
        <p:txBody>
          <a:bodyPr/>
          <a:lstStyle/>
          <a:p>
            <a:r>
              <a:rPr lang="en-US"/>
              <a:t>Click icon to add picture</a:t>
            </a:r>
          </a:p>
        </p:txBody>
      </p:sp>
      <p:sp>
        <p:nvSpPr>
          <p:cNvPr id="28" name="Picture Placeholder 7">
            <a:extLst>
              <a:ext uri="{FF2B5EF4-FFF2-40B4-BE49-F238E27FC236}">
                <a16:creationId xmlns:a16="http://schemas.microsoft.com/office/drawing/2014/main" id="{13D0A913-2ACD-BCF0-EE0D-27776463FF32}"/>
              </a:ext>
            </a:extLst>
          </p:cNvPr>
          <p:cNvSpPr>
            <a:spLocks noGrp="1"/>
          </p:cNvSpPr>
          <p:nvPr>
            <p:ph type="pic" sz="quarter" idx="27"/>
          </p:nvPr>
        </p:nvSpPr>
        <p:spPr>
          <a:xfrm>
            <a:off x="5105401" y="3722050"/>
            <a:ext cx="1991359" cy="1042989"/>
          </a:xfrm>
        </p:spPr>
        <p:txBody>
          <a:bodyPr/>
          <a:lstStyle/>
          <a:p>
            <a:r>
              <a:rPr lang="en-US"/>
              <a:t>Click icon to add picture</a:t>
            </a:r>
          </a:p>
        </p:txBody>
      </p:sp>
      <p:sp>
        <p:nvSpPr>
          <p:cNvPr id="29" name="Picture Placeholder 7">
            <a:extLst>
              <a:ext uri="{FF2B5EF4-FFF2-40B4-BE49-F238E27FC236}">
                <a16:creationId xmlns:a16="http://schemas.microsoft.com/office/drawing/2014/main" id="{9B53E517-2156-0D95-0B7A-66F2F61A7172}"/>
              </a:ext>
            </a:extLst>
          </p:cNvPr>
          <p:cNvSpPr>
            <a:spLocks noGrp="1"/>
          </p:cNvSpPr>
          <p:nvPr>
            <p:ph type="pic" sz="quarter" idx="28"/>
          </p:nvPr>
        </p:nvSpPr>
        <p:spPr>
          <a:xfrm>
            <a:off x="7429501" y="3722050"/>
            <a:ext cx="1991359" cy="1042989"/>
          </a:xfrm>
        </p:spPr>
        <p:txBody>
          <a:bodyPr/>
          <a:lstStyle/>
          <a:p>
            <a:r>
              <a:rPr lang="en-US"/>
              <a:t>Click icon to add picture</a:t>
            </a:r>
          </a:p>
        </p:txBody>
      </p:sp>
      <p:sp>
        <p:nvSpPr>
          <p:cNvPr id="30" name="Picture Placeholder 7">
            <a:extLst>
              <a:ext uri="{FF2B5EF4-FFF2-40B4-BE49-F238E27FC236}">
                <a16:creationId xmlns:a16="http://schemas.microsoft.com/office/drawing/2014/main" id="{0FC955C1-8C18-3D06-E5DB-CDD44CBCB430}"/>
              </a:ext>
            </a:extLst>
          </p:cNvPr>
          <p:cNvSpPr>
            <a:spLocks noGrp="1"/>
          </p:cNvSpPr>
          <p:nvPr>
            <p:ph type="pic" sz="quarter" idx="29"/>
          </p:nvPr>
        </p:nvSpPr>
        <p:spPr>
          <a:xfrm>
            <a:off x="9753601" y="3722050"/>
            <a:ext cx="1991359" cy="1042989"/>
          </a:xfrm>
        </p:spPr>
        <p:txBody>
          <a:bodyPr/>
          <a:lstStyle/>
          <a:p>
            <a:r>
              <a:rPr lang="en-US"/>
              <a:t>Click icon to add picture</a:t>
            </a:r>
          </a:p>
        </p:txBody>
      </p:sp>
    </p:spTree>
    <p:extLst>
      <p:ext uri="{BB962C8B-B14F-4D97-AF65-F5344CB8AC3E}">
        <p14:creationId xmlns:p14="http://schemas.microsoft.com/office/powerpoint/2010/main" val="2980253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ogos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746B-C5A0-54C2-6E70-F0E4373E6E33}"/>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A837AE-9E61-5FA0-3BA4-5B98A0C6B384}"/>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D0F44688-13CB-814D-A788-0249A62CED65}"/>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Text Placeholder 5">
            <a:extLst>
              <a:ext uri="{FF2B5EF4-FFF2-40B4-BE49-F238E27FC236}">
                <a16:creationId xmlns:a16="http://schemas.microsoft.com/office/drawing/2014/main" id="{3CAC7B4E-376B-0D02-0216-4A3A19EB930B}"/>
              </a:ext>
            </a:extLst>
          </p:cNvPr>
          <p:cNvSpPr>
            <a:spLocks noGrp="1"/>
          </p:cNvSpPr>
          <p:nvPr>
            <p:ph type="body" sz="quarter" idx="12"/>
          </p:nvPr>
        </p:nvSpPr>
        <p:spPr>
          <a:xfrm>
            <a:off x="457200" y="1219200"/>
            <a:ext cx="11277600" cy="1042989"/>
          </a:xfrm>
        </p:spPr>
        <p:txBody>
          <a:bodyPr>
            <a:noAutofit/>
          </a:bodyPr>
          <a:lstStyle>
            <a:lvl1pPr>
              <a:lnSpc>
                <a:spcPct val="110000"/>
              </a:lnSpc>
              <a:spcBef>
                <a:spcPts val="300"/>
              </a:spcBef>
              <a:spcAft>
                <a:spcPts val="300"/>
              </a:spcAft>
              <a:defRPr sz="1800"/>
            </a:lvl1pPr>
            <a:lvl2pPr>
              <a:lnSpc>
                <a:spcPct val="110000"/>
              </a:lnSpc>
              <a:spcBef>
                <a:spcPts val="300"/>
              </a:spcBef>
              <a:spcAft>
                <a:spcPts val="300"/>
              </a:spcAft>
              <a:defRPr sz="1800"/>
            </a:lvl2pPr>
            <a:lvl3pPr marL="228600" indent="0">
              <a:buNone/>
              <a:defRPr sz="1800"/>
            </a:lvl3pPr>
            <a:lvl4pPr marL="457200" indent="0">
              <a:buNone/>
              <a:defRPr sz="1800"/>
            </a:lvl4pPr>
            <a:lvl5pPr>
              <a:defRPr sz="1800"/>
            </a:lvl5pPr>
          </a:lstStyle>
          <a:p>
            <a:pPr lvl="0"/>
            <a:r>
              <a:rPr lang="en-US"/>
              <a:t>Click to edit Master text styles</a:t>
            </a:r>
          </a:p>
          <a:p>
            <a:pPr lvl="1"/>
            <a:r>
              <a:rPr lang="en-US"/>
              <a:t>Second level</a:t>
            </a:r>
          </a:p>
        </p:txBody>
      </p:sp>
      <p:sp>
        <p:nvSpPr>
          <p:cNvPr id="20" name="Picture Placeholder 7">
            <a:extLst>
              <a:ext uri="{FF2B5EF4-FFF2-40B4-BE49-F238E27FC236}">
                <a16:creationId xmlns:a16="http://schemas.microsoft.com/office/drawing/2014/main" id="{9F155E60-7A63-2A61-93F3-60626A8F21DE}"/>
              </a:ext>
            </a:extLst>
          </p:cNvPr>
          <p:cNvSpPr>
            <a:spLocks noGrp="1"/>
          </p:cNvSpPr>
          <p:nvPr>
            <p:ph type="pic" sz="quarter" idx="19"/>
          </p:nvPr>
        </p:nvSpPr>
        <p:spPr>
          <a:xfrm>
            <a:off x="9194800" y="2330130"/>
            <a:ext cx="2540001" cy="1175070"/>
          </a:xfrm>
        </p:spPr>
        <p:txBody>
          <a:bodyPr/>
          <a:lstStyle/>
          <a:p>
            <a:r>
              <a:rPr lang="en-US"/>
              <a:t>Click icon to add picture</a:t>
            </a:r>
          </a:p>
        </p:txBody>
      </p:sp>
      <p:sp>
        <p:nvSpPr>
          <p:cNvPr id="37" name="Picture Placeholder 7">
            <a:extLst>
              <a:ext uri="{FF2B5EF4-FFF2-40B4-BE49-F238E27FC236}">
                <a16:creationId xmlns:a16="http://schemas.microsoft.com/office/drawing/2014/main" id="{4BE1CF6A-9528-0246-DC81-D0EB4351C298}"/>
              </a:ext>
            </a:extLst>
          </p:cNvPr>
          <p:cNvSpPr>
            <a:spLocks noGrp="1"/>
          </p:cNvSpPr>
          <p:nvPr>
            <p:ph type="pic" sz="quarter" idx="20"/>
          </p:nvPr>
        </p:nvSpPr>
        <p:spPr>
          <a:xfrm>
            <a:off x="6282266" y="2330130"/>
            <a:ext cx="2540001" cy="1175070"/>
          </a:xfrm>
        </p:spPr>
        <p:txBody>
          <a:bodyPr/>
          <a:lstStyle/>
          <a:p>
            <a:r>
              <a:rPr lang="en-US"/>
              <a:t>Click icon to add picture</a:t>
            </a:r>
          </a:p>
        </p:txBody>
      </p:sp>
      <p:sp>
        <p:nvSpPr>
          <p:cNvPr id="38" name="Picture Placeholder 7">
            <a:extLst>
              <a:ext uri="{FF2B5EF4-FFF2-40B4-BE49-F238E27FC236}">
                <a16:creationId xmlns:a16="http://schemas.microsoft.com/office/drawing/2014/main" id="{E419F989-0E0B-EFA3-F981-C2C5BD0A854C}"/>
              </a:ext>
            </a:extLst>
          </p:cNvPr>
          <p:cNvSpPr>
            <a:spLocks noGrp="1"/>
          </p:cNvSpPr>
          <p:nvPr>
            <p:ph type="pic" sz="quarter" idx="21"/>
          </p:nvPr>
        </p:nvSpPr>
        <p:spPr>
          <a:xfrm>
            <a:off x="3369733" y="2330130"/>
            <a:ext cx="2540001" cy="1175070"/>
          </a:xfrm>
        </p:spPr>
        <p:txBody>
          <a:bodyPr/>
          <a:lstStyle/>
          <a:p>
            <a:r>
              <a:rPr lang="en-US"/>
              <a:t>Click icon to add picture</a:t>
            </a:r>
          </a:p>
        </p:txBody>
      </p:sp>
      <p:sp>
        <p:nvSpPr>
          <p:cNvPr id="39" name="Picture Placeholder 7">
            <a:extLst>
              <a:ext uri="{FF2B5EF4-FFF2-40B4-BE49-F238E27FC236}">
                <a16:creationId xmlns:a16="http://schemas.microsoft.com/office/drawing/2014/main" id="{FDDD6D6F-5D09-E812-AC8D-8E02ECB7D259}"/>
              </a:ext>
            </a:extLst>
          </p:cNvPr>
          <p:cNvSpPr>
            <a:spLocks noGrp="1"/>
          </p:cNvSpPr>
          <p:nvPr>
            <p:ph type="pic" sz="quarter" idx="22"/>
          </p:nvPr>
        </p:nvSpPr>
        <p:spPr>
          <a:xfrm>
            <a:off x="457200" y="2330130"/>
            <a:ext cx="2540001" cy="1175070"/>
          </a:xfrm>
        </p:spPr>
        <p:txBody>
          <a:bodyPr/>
          <a:lstStyle/>
          <a:p>
            <a:r>
              <a:rPr lang="en-US"/>
              <a:t>Click icon to add picture</a:t>
            </a:r>
          </a:p>
        </p:txBody>
      </p:sp>
      <p:sp>
        <p:nvSpPr>
          <p:cNvPr id="40" name="Picture Placeholder 7">
            <a:extLst>
              <a:ext uri="{FF2B5EF4-FFF2-40B4-BE49-F238E27FC236}">
                <a16:creationId xmlns:a16="http://schemas.microsoft.com/office/drawing/2014/main" id="{87B05102-C177-0A77-253A-E6E459214922}"/>
              </a:ext>
            </a:extLst>
          </p:cNvPr>
          <p:cNvSpPr>
            <a:spLocks noGrp="1"/>
          </p:cNvSpPr>
          <p:nvPr>
            <p:ph type="pic" sz="quarter" idx="23"/>
          </p:nvPr>
        </p:nvSpPr>
        <p:spPr>
          <a:xfrm>
            <a:off x="9194800" y="3671250"/>
            <a:ext cx="2540001" cy="1175070"/>
          </a:xfrm>
        </p:spPr>
        <p:txBody>
          <a:bodyPr/>
          <a:lstStyle/>
          <a:p>
            <a:r>
              <a:rPr lang="en-US"/>
              <a:t>Click icon to add picture</a:t>
            </a:r>
          </a:p>
        </p:txBody>
      </p:sp>
      <p:sp>
        <p:nvSpPr>
          <p:cNvPr id="41" name="Picture Placeholder 7">
            <a:extLst>
              <a:ext uri="{FF2B5EF4-FFF2-40B4-BE49-F238E27FC236}">
                <a16:creationId xmlns:a16="http://schemas.microsoft.com/office/drawing/2014/main" id="{E54B4D36-8BBE-93BC-3CE9-64AC56C88CCF}"/>
              </a:ext>
            </a:extLst>
          </p:cNvPr>
          <p:cNvSpPr>
            <a:spLocks noGrp="1"/>
          </p:cNvSpPr>
          <p:nvPr>
            <p:ph type="pic" sz="quarter" idx="24"/>
          </p:nvPr>
        </p:nvSpPr>
        <p:spPr>
          <a:xfrm>
            <a:off x="6282266" y="3671250"/>
            <a:ext cx="2540001" cy="1175070"/>
          </a:xfrm>
        </p:spPr>
        <p:txBody>
          <a:bodyPr/>
          <a:lstStyle/>
          <a:p>
            <a:r>
              <a:rPr lang="en-US"/>
              <a:t>Click icon to add picture</a:t>
            </a:r>
          </a:p>
        </p:txBody>
      </p:sp>
      <p:sp>
        <p:nvSpPr>
          <p:cNvPr id="42" name="Picture Placeholder 7">
            <a:extLst>
              <a:ext uri="{FF2B5EF4-FFF2-40B4-BE49-F238E27FC236}">
                <a16:creationId xmlns:a16="http://schemas.microsoft.com/office/drawing/2014/main" id="{5F9239E5-F1BD-545B-40DD-A42CC9A08F46}"/>
              </a:ext>
            </a:extLst>
          </p:cNvPr>
          <p:cNvSpPr>
            <a:spLocks noGrp="1"/>
          </p:cNvSpPr>
          <p:nvPr>
            <p:ph type="pic" sz="quarter" idx="25"/>
          </p:nvPr>
        </p:nvSpPr>
        <p:spPr>
          <a:xfrm>
            <a:off x="3369733" y="3671250"/>
            <a:ext cx="2540001" cy="1175070"/>
          </a:xfrm>
        </p:spPr>
        <p:txBody>
          <a:bodyPr/>
          <a:lstStyle/>
          <a:p>
            <a:r>
              <a:rPr lang="en-US"/>
              <a:t>Click icon to add picture</a:t>
            </a:r>
          </a:p>
        </p:txBody>
      </p:sp>
      <p:sp>
        <p:nvSpPr>
          <p:cNvPr id="43" name="Picture Placeholder 7">
            <a:extLst>
              <a:ext uri="{FF2B5EF4-FFF2-40B4-BE49-F238E27FC236}">
                <a16:creationId xmlns:a16="http://schemas.microsoft.com/office/drawing/2014/main" id="{72F34327-41EE-D39A-A95E-FE738CF145BC}"/>
              </a:ext>
            </a:extLst>
          </p:cNvPr>
          <p:cNvSpPr>
            <a:spLocks noGrp="1"/>
          </p:cNvSpPr>
          <p:nvPr>
            <p:ph type="pic" sz="quarter" idx="26"/>
          </p:nvPr>
        </p:nvSpPr>
        <p:spPr>
          <a:xfrm>
            <a:off x="457200" y="3671250"/>
            <a:ext cx="2540001" cy="1175070"/>
          </a:xfrm>
        </p:spPr>
        <p:txBody>
          <a:bodyPr/>
          <a:lstStyle/>
          <a:p>
            <a:r>
              <a:rPr lang="en-US"/>
              <a:t>Click icon to add picture</a:t>
            </a:r>
          </a:p>
        </p:txBody>
      </p:sp>
      <p:sp>
        <p:nvSpPr>
          <p:cNvPr id="44" name="Picture Placeholder 7">
            <a:extLst>
              <a:ext uri="{FF2B5EF4-FFF2-40B4-BE49-F238E27FC236}">
                <a16:creationId xmlns:a16="http://schemas.microsoft.com/office/drawing/2014/main" id="{6ADE304F-CA57-6ECC-65CF-504140E39DA7}"/>
              </a:ext>
            </a:extLst>
          </p:cNvPr>
          <p:cNvSpPr>
            <a:spLocks noGrp="1"/>
          </p:cNvSpPr>
          <p:nvPr>
            <p:ph type="pic" sz="quarter" idx="27"/>
          </p:nvPr>
        </p:nvSpPr>
        <p:spPr>
          <a:xfrm>
            <a:off x="9194800" y="5002210"/>
            <a:ext cx="2540001" cy="1175070"/>
          </a:xfrm>
        </p:spPr>
        <p:txBody>
          <a:bodyPr/>
          <a:lstStyle/>
          <a:p>
            <a:r>
              <a:rPr lang="en-US"/>
              <a:t>Click icon to add picture</a:t>
            </a:r>
          </a:p>
        </p:txBody>
      </p:sp>
      <p:sp>
        <p:nvSpPr>
          <p:cNvPr id="45" name="Picture Placeholder 7">
            <a:extLst>
              <a:ext uri="{FF2B5EF4-FFF2-40B4-BE49-F238E27FC236}">
                <a16:creationId xmlns:a16="http://schemas.microsoft.com/office/drawing/2014/main" id="{67554FDE-0383-2AA6-0972-FF155D85246E}"/>
              </a:ext>
            </a:extLst>
          </p:cNvPr>
          <p:cNvSpPr>
            <a:spLocks noGrp="1"/>
          </p:cNvSpPr>
          <p:nvPr>
            <p:ph type="pic" sz="quarter" idx="28"/>
          </p:nvPr>
        </p:nvSpPr>
        <p:spPr>
          <a:xfrm>
            <a:off x="6282266" y="5002210"/>
            <a:ext cx="2540001" cy="1175070"/>
          </a:xfrm>
        </p:spPr>
        <p:txBody>
          <a:bodyPr/>
          <a:lstStyle/>
          <a:p>
            <a:r>
              <a:rPr lang="en-US"/>
              <a:t>Click icon to add picture</a:t>
            </a:r>
          </a:p>
        </p:txBody>
      </p:sp>
      <p:sp>
        <p:nvSpPr>
          <p:cNvPr id="46" name="Picture Placeholder 7">
            <a:extLst>
              <a:ext uri="{FF2B5EF4-FFF2-40B4-BE49-F238E27FC236}">
                <a16:creationId xmlns:a16="http://schemas.microsoft.com/office/drawing/2014/main" id="{46C19FAA-9FE7-D200-45EE-36D15E21AC9C}"/>
              </a:ext>
            </a:extLst>
          </p:cNvPr>
          <p:cNvSpPr>
            <a:spLocks noGrp="1"/>
          </p:cNvSpPr>
          <p:nvPr>
            <p:ph type="pic" sz="quarter" idx="29"/>
          </p:nvPr>
        </p:nvSpPr>
        <p:spPr>
          <a:xfrm>
            <a:off x="3369733" y="5002210"/>
            <a:ext cx="2540001" cy="1175070"/>
          </a:xfrm>
        </p:spPr>
        <p:txBody>
          <a:bodyPr/>
          <a:lstStyle/>
          <a:p>
            <a:r>
              <a:rPr lang="en-US"/>
              <a:t>Click icon to add picture</a:t>
            </a:r>
          </a:p>
        </p:txBody>
      </p:sp>
      <p:sp>
        <p:nvSpPr>
          <p:cNvPr id="47" name="Picture Placeholder 7">
            <a:extLst>
              <a:ext uri="{FF2B5EF4-FFF2-40B4-BE49-F238E27FC236}">
                <a16:creationId xmlns:a16="http://schemas.microsoft.com/office/drawing/2014/main" id="{4C9E86AA-3FEC-3B95-2E69-B740D3E93862}"/>
              </a:ext>
            </a:extLst>
          </p:cNvPr>
          <p:cNvSpPr>
            <a:spLocks noGrp="1"/>
          </p:cNvSpPr>
          <p:nvPr>
            <p:ph type="pic" sz="quarter" idx="30"/>
          </p:nvPr>
        </p:nvSpPr>
        <p:spPr>
          <a:xfrm>
            <a:off x="457200" y="5002210"/>
            <a:ext cx="2540001" cy="1175070"/>
          </a:xfrm>
        </p:spPr>
        <p:txBody>
          <a:bodyPr/>
          <a:lstStyle/>
          <a:p>
            <a:r>
              <a:rPr lang="en-US"/>
              <a:t>Click icon to add picture</a:t>
            </a:r>
          </a:p>
        </p:txBody>
      </p:sp>
    </p:spTree>
    <p:extLst>
      <p:ext uri="{BB962C8B-B14F-4D97-AF65-F5344CB8AC3E}">
        <p14:creationId xmlns:p14="http://schemas.microsoft.com/office/powerpoint/2010/main" val="508618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ogos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746B-C5A0-54C2-6E70-F0E4373E6E33}"/>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A837AE-9E61-5FA0-3BA4-5B98A0C6B384}"/>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D0F44688-13CB-814D-A788-0249A62CED65}"/>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Text Placeholder 5">
            <a:extLst>
              <a:ext uri="{FF2B5EF4-FFF2-40B4-BE49-F238E27FC236}">
                <a16:creationId xmlns:a16="http://schemas.microsoft.com/office/drawing/2014/main" id="{3CAC7B4E-376B-0D02-0216-4A3A19EB930B}"/>
              </a:ext>
            </a:extLst>
          </p:cNvPr>
          <p:cNvSpPr>
            <a:spLocks noGrp="1"/>
          </p:cNvSpPr>
          <p:nvPr>
            <p:ph type="body" sz="quarter" idx="12"/>
          </p:nvPr>
        </p:nvSpPr>
        <p:spPr>
          <a:xfrm>
            <a:off x="457200" y="1219200"/>
            <a:ext cx="11277600" cy="1042989"/>
          </a:xfrm>
        </p:spPr>
        <p:txBody>
          <a:bodyPr>
            <a:noAutofit/>
          </a:bodyPr>
          <a:lstStyle>
            <a:lvl1pPr>
              <a:lnSpc>
                <a:spcPct val="110000"/>
              </a:lnSpc>
              <a:spcBef>
                <a:spcPts val="300"/>
              </a:spcBef>
              <a:spcAft>
                <a:spcPts val="300"/>
              </a:spcAft>
              <a:defRPr sz="1800"/>
            </a:lvl1pPr>
            <a:lvl2pPr>
              <a:lnSpc>
                <a:spcPct val="110000"/>
              </a:lnSpc>
              <a:spcBef>
                <a:spcPts val="300"/>
              </a:spcBef>
              <a:spcAft>
                <a:spcPts val="300"/>
              </a:spcAft>
              <a:defRPr sz="1800"/>
            </a:lvl2pPr>
            <a:lvl3pPr marL="228600" indent="0">
              <a:buNone/>
              <a:defRPr sz="1800"/>
            </a:lvl3pPr>
            <a:lvl4pPr marL="457200" indent="0">
              <a:buNone/>
              <a:defRPr sz="1800"/>
            </a:lvl4pPr>
            <a:lvl5pPr>
              <a:defRPr sz="1800"/>
            </a:lvl5pPr>
          </a:lstStyle>
          <a:p>
            <a:pPr lvl="0"/>
            <a:r>
              <a:rPr lang="en-US"/>
              <a:t>Click to edit Master text styles</a:t>
            </a:r>
          </a:p>
          <a:p>
            <a:pPr lvl="1"/>
            <a:r>
              <a:rPr lang="en-US"/>
              <a:t>Second level</a:t>
            </a:r>
          </a:p>
        </p:txBody>
      </p:sp>
      <p:sp>
        <p:nvSpPr>
          <p:cNvPr id="8" name="Picture Placeholder 7">
            <a:extLst>
              <a:ext uri="{FF2B5EF4-FFF2-40B4-BE49-F238E27FC236}">
                <a16:creationId xmlns:a16="http://schemas.microsoft.com/office/drawing/2014/main" id="{FAEF994C-044B-6BFF-4086-A14A962114A1}"/>
              </a:ext>
            </a:extLst>
          </p:cNvPr>
          <p:cNvSpPr>
            <a:spLocks noGrp="1"/>
          </p:cNvSpPr>
          <p:nvPr>
            <p:ph type="pic" sz="quarter" idx="13"/>
          </p:nvPr>
        </p:nvSpPr>
        <p:spPr>
          <a:xfrm>
            <a:off x="457201" y="2492690"/>
            <a:ext cx="1991359" cy="1307150"/>
          </a:xfrm>
        </p:spPr>
        <p:txBody>
          <a:bodyPr/>
          <a:lstStyle/>
          <a:p>
            <a:r>
              <a:rPr lang="en-US"/>
              <a:t>Click icon to add picture</a:t>
            </a:r>
          </a:p>
        </p:txBody>
      </p:sp>
      <p:sp>
        <p:nvSpPr>
          <p:cNvPr id="17" name="Picture Placeholder 7">
            <a:extLst>
              <a:ext uri="{FF2B5EF4-FFF2-40B4-BE49-F238E27FC236}">
                <a16:creationId xmlns:a16="http://schemas.microsoft.com/office/drawing/2014/main" id="{82AD496E-88EA-4FB0-57EC-BE674745390B}"/>
              </a:ext>
            </a:extLst>
          </p:cNvPr>
          <p:cNvSpPr>
            <a:spLocks noGrp="1"/>
          </p:cNvSpPr>
          <p:nvPr>
            <p:ph type="pic" sz="quarter" idx="16"/>
          </p:nvPr>
        </p:nvSpPr>
        <p:spPr>
          <a:xfrm>
            <a:off x="2781301" y="2492690"/>
            <a:ext cx="1991359" cy="1307150"/>
          </a:xfrm>
        </p:spPr>
        <p:txBody>
          <a:bodyPr/>
          <a:lstStyle/>
          <a:p>
            <a:r>
              <a:rPr lang="en-US"/>
              <a:t>Click icon to add picture</a:t>
            </a:r>
          </a:p>
        </p:txBody>
      </p:sp>
      <p:sp>
        <p:nvSpPr>
          <p:cNvPr id="18" name="Picture Placeholder 7">
            <a:extLst>
              <a:ext uri="{FF2B5EF4-FFF2-40B4-BE49-F238E27FC236}">
                <a16:creationId xmlns:a16="http://schemas.microsoft.com/office/drawing/2014/main" id="{7FA734A4-F776-D067-B97C-E450492AC59E}"/>
              </a:ext>
            </a:extLst>
          </p:cNvPr>
          <p:cNvSpPr>
            <a:spLocks noGrp="1"/>
          </p:cNvSpPr>
          <p:nvPr>
            <p:ph type="pic" sz="quarter" idx="17"/>
          </p:nvPr>
        </p:nvSpPr>
        <p:spPr>
          <a:xfrm>
            <a:off x="5105401" y="2492690"/>
            <a:ext cx="1991359" cy="1307150"/>
          </a:xfrm>
        </p:spPr>
        <p:txBody>
          <a:bodyPr/>
          <a:lstStyle/>
          <a:p>
            <a:r>
              <a:rPr lang="en-US"/>
              <a:t>Click icon to add picture</a:t>
            </a:r>
          </a:p>
        </p:txBody>
      </p:sp>
      <p:sp>
        <p:nvSpPr>
          <p:cNvPr id="19" name="Picture Placeholder 7">
            <a:extLst>
              <a:ext uri="{FF2B5EF4-FFF2-40B4-BE49-F238E27FC236}">
                <a16:creationId xmlns:a16="http://schemas.microsoft.com/office/drawing/2014/main" id="{DF38DE4F-1748-558C-2E09-26389F1D259C}"/>
              </a:ext>
            </a:extLst>
          </p:cNvPr>
          <p:cNvSpPr>
            <a:spLocks noGrp="1"/>
          </p:cNvSpPr>
          <p:nvPr>
            <p:ph type="pic" sz="quarter" idx="18"/>
          </p:nvPr>
        </p:nvSpPr>
        <p:spPr>
          <a:xfrm>
            <a:off x="7429501" y="2492690"/>
            <a:ext cx="1991359" cy="1307150"/>
          </a:xfrm>
        </p:spPr>
        <p:txBody>
          <a:bodyPr/>
          <a:lstStyle/>
          <a:p>
            <a:r>
              <a:rPr lang="en-US"/>
              <a:t>Click icon to add picture</a:t>
            </a:r>
          </a:p>
        </p:txBody>
      </p:sp>
      <p:sp>
        <p:nvSpPr>
          <p:cNvPr id="20" name="Picture Placeholder 7">
            <a:extLst>
              <a:ext uri="{FF2B5EF4-FFF2-40B4-BE49-F238E27FC236}">
                <a16:creationId xmlns:a16="http://schemas.microsoft.com/office/drawing/2014/main" id="{9F155E60-7A63-2A61-93F3-60626A8F21DE}"/>
              </a:ext>
            </a:extLst>
          </p:cNvPr>
          <p:cNvSpPr>
            <a:spLocks noGrp="1"/>
          </p:cNvSpPr>
          <p:nvPr>
            <p:ph type="pic" sz="quarter" idx="19"/>
          </p:nvPr>
        </p:nvSpPr>
        <p:spPr>
          <a:xfrm>
            <a:off x="9753601" y="2492690"/>
            <a:ext cx="1991359" cy="1307150"/>
          </a:xfrm>
        </p:spPr>
        <p:txBody>
          <a:bodyPr/>
          <a:lstStyle/>
          <a:p>
            <a:r>
              <a:rPr lang="en-US"/>
              <a:t>Click icon to add picture</a:t>
            </a:r>
          </a:p>
        </p:txBody>
      </p:sp>
      <p:sp>
        <p:nvSpPr>
          <p:cNvPr id="31" name="Picture Placeholder 7">
            <a:extLst>
              <a:ext uri="{FF2B5EF4-FFF2-40B4-BE49-F238E27FC236}">
                <a16:creationId xmlns:a16="http://schemas.microsoft.com/office/drawing/2014/main" id="{2F23739E-642C-0154-AF1E-94648BFFC0AC}"/>
              </a:ext>
            </a:extLst>
          </p:cNvPr>
          <p:cNvSpPr>
            <a:spLocks noGrp="1"/>
          </p:cNvSpPr>
          <p:nvPr>
            <p:ph type="pic" sz="quarter" idx="20"/>
          </p:nvPr>
        </p:nvSpPr>
        <p:spPr>
          <a:xfrm>
            <a:off x="457201" y="4067490"/>
            <a:ext cx="1991359" cy="1307150"/>
          </a:xfrm>
        </p:spPr>
        <p:txBody>
          <a:bodyPr/>
          <a:lstStyle/>
          <a:p>
            <a:r>
              <a:rPr lang="en-US"/>
              <a:t>Click icon to add picture</a:t>
            </a:r>
          </a:p>
        </p:txBody>
      </p:sp>
      <p:sp>
        <p:nvSpPr>
          <p:cNvPr id="32" name="Picture Placeholder 7">
            <a:extLst>
              <a:ext uri="{FF2B5EF4-FFF2-40B4-BE49-F238E27FC236}">
                <a16:creationId xmlns:a16="http://schemas.microsoft.com/office/drawing/2014/main" id="{90A5749D-6D18-8376-BDBC-8CB1F5D3030F}"/>
              </a:ext>
            </a:extLst>
          </p:cNvPr>
          <p:cNvSpPr>
            <a:spLocks noGrp="1"/>
          </p:cNvSpPr>
          <p:nvPr>
            <p:ph type="pic" sz="quarter" idx="21"/>
          </p:nvPr>
        </p:nvSpPr>
        <p:spPr>
          <a:xfrm>
            <a:off x="2781301" y="4067490"/>
            <a:ext cx="1991359" cy="1307150"/>
          </a:xfrm>
        </p:spPr>
        <p:txBody>
          <a:bodyPr/>
          <a:lstStyle/>
          <a:p>
            <a:r>
              <a:rPr lang="en-US"/>
              <a:t>Click icon to add picture</a:t>
            </a:r>
          </a:p>
        </p:txBody>
      </p:sp>
      <p:sp>
        <p:nvSpPr>
          <p:cNvPr id="33" name="Picture Placeholder 7">
            <a:extLst>
              <a:ext uri="{FF2B5EF4-FFF2-40B4-BE49-F238E27FC236}">
                <a16:creationId xmlns:a16="http://schemas.microsoft.com/office/drawing/2014/main" id="{7395D97C-2009-83AA-F6F7-01CC45BE38E3}"/>
              </a:ext>
            </a:extLst>
          </p:cNvPr>
          <p:cNvSpPr>
            <a:spLocks noGrp="1"/>
          </p:cNvSpPr>
          <p:nvPr>
            <p:ph type="pic" sz="quarter" idx="22"/>
          </p:nvPr>
        </p:nvSpPr>
        <p:spPr>
          <a:xfrm>
            <a:off x="5105401" y="4067490"/>
            <a:ext cx="1991359" cy="1307150"/>
          </a:xfrm>
        </p:spPr>
        <p:txBody>
          <a:bodyPr/>
          <a:lstStyle/>
          <a:p>
            <a:r>
              <a:rPr lang="en-US"/>
              <a:t>Click icon to add picture</a:t>
            </a:r>
          </a:p>
        </p:txBody>
      </p:sp>
      <p:sp>
        <p:nvSpPr>
          <p:cNvPr id="34" name="Picture Placeholder 7">
            <a:extLst>
              <a:ext uri="{FF2B5EF4-FFF2-40B4-BE49-F238E27FC236}">
                <a16:creationId xmlns:a16="http://schemas.microsoft.com/office/drawing/2014/main" id="{98E54F10-B049-5A65-B21D-9FE0B140868C}"/>
              </a:ext>
            </a:extLst>
          </p:cNvPr>
          <p:cNvSpPr>
            <a:spLocks noGrp="1"/>
          </p:cNvSpPr>
          <p:nvPr>
            <p:ph type="pic" sz="quarter" idx="23"/>
          </p:nvPr>
        </p:nvSpPr>
        <p:spPr>
          <a:xfrm>
            <a:off x="7429501" y="4067490"/>
            <a:ext cx="1991359" cy="1307150"/>
          </a:xfrm>
        </p:spPr>
        <p:txBody>
          <a:bodyPr/>
          <a:lstStyle/>
          <a:p>
            <a:r>
              <a:rPr lang="en-US"/>
              <a:t>Click icon to add picture</a:t>
            </a:r>
          </a:p>
        </p:txBody>
      </p:sp>
      <p:sp>
        <p:nvSpPr>
          <p:cNvPr id="35" name="Picture Placeholder 7">
            <a:extLst>
              <a:ext uri="{FF2B5EF4-FFF2-40B4-BE49-F238E27FC236}">
                <a16:creationId xmlns:a16="http://schemas.microsoft.com/office/drawing/2014/main" id="{EB4EC2F9-D82F-A0C5-6AFD-5A9A8E973B98}"/>
              </a:ext>
            </a:extLst>
          </p:cNvPr>
          <p:cNvSpPr>
            <a:spLocks noGrp="1"/>
          </p:cNvSpPr>
          <p:nvPr>
            <p:ph type="pic" sz="quarter" idx="24"/>
          </p:nvPr>
        </p:nvSpPr>
        <p:spPr>
          <a:xfrm>
            <a:off x="9753601" y="4067490"/>
            <a:ext cx="1991359" cy="1307150"/>
          </a:xfrm>
        </p:spPr>
        <p:txBody>
          <a:bodyPr/>
          <a:lstStyle/>
          <a:p>
            <a:r>
              <a:rPr lang="en-US"/>
              <a:t>Click icon to add picture</a:t>
            </a:r>
          </a:p>
        </p:txBody>
      </p:sp>
    </p:spTree>
    <p:extLst>
      <p:ext uri="{BB962C8B-B14F-4D97-AF65-F5344CB8AC3E}">
        <p14:creationId xmlns:p14="http://schemas.microsoft.com/office/powerpoint/2010/main" val="33102741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go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746B-C5A0-54C2-6E70-F0E4373E6E33}"/>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A837AE-9E61-5FA0-3BA4-5B98A0C6B384}"/>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D0F44688-13CB-814D-A788-0249A62CED65}"/>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Text Placeholder 5">
            <a:extLst>
              <a:ext uri="{FF2B5EF4-FFF2-40B4-BE49-F238E27FC236}">
                <a16:creationId xmlns:a16="http://schemas.microsoft.com/office/drawing/2014/main" id="{3CAC7B4E-376B-0D02-0216-4A3A19EB930B}"/>
              </a:ext>
            </a:extLst>
          </p:cNvPr>
          <p:cNvSpPr>
            <a:spLocks noGrp="1"/>
          </p:cNvSpPr>
          <p:nvPr>
            <p:ph type="body" sz="quarter" idx="12"/>
          </p:nvPr>
        </p:nvSpPr>
        <p:spPr>
          <a:xfrm>
            <a:off x="457200" y="1219200"/>
            <a:ext cx="11277600" cy="1042989"/>
          </a:xfrm>
        </p:spPr>
        <p:txBody>
          <a:bodyPr>
            <a:noAutofit/>
          </a:bodyPr>
          <a:lstStyle>
            <a:lvl1pPr>
              <a:lnSpc>
                <a:spcPct val="110000"/>
              </a:lnSpc>
              <a:spcBef>
                <a:spcPts val="300"/>
              </a:spcBef>
              <a:spcAft>
                <a:spcPts val="300"/>
              </a:spcAft>
              <a:defRPr sz="1800"/>
            </a:lvl1pPr>
            <a:lvl2pPr>
              <a:lnSpc>
                <a:spcPct val="110000"/>
              </a:lnSpc>
              <a:spcBef>
                <a:spcPts val="300"/>
              </a:spcBef>
              <a:spcAft>
                <a:spcPts val="300"/>
              </a:spcAft>
              <a:defRPr sz="1800"/>
            </a:lvl2pPr>
            <a:lvl3pPr marL="228600" indent="0">
              <a:buNone/>
              <a:defRPr sz="1800"/>
            </a:lvl3pPr>
            <a:lvl4pPr marL="457200" indent="0">
              <a:buNone/>
              <a:defRPr sz="1800"/>
            </a:lvl4pPr>
            <a:lvl5pPr>
              <a:defRPr sz="1800"/>
            </a:lvl5pPr>
          </a:lstStyle>
          <a:p>
            <a:pPr lvl="0"/>
            <a:r>
              <a:rPr lang="en-US"/>
              <a:t>Click to edit Master text styles</a:t>
            </a:r>
          </a:p>
          <a:p>
            <a:pPr lvl="1"/>
            <a:r>
              <a:rPr lang="en-US"/>
              <a:t>Second level</a:t>
            </a:r>
          </a:p>
        </p:txBody>
      </p:sp>
      <p:sp>
        <p:nvSpPr>
          <p:cNvPr id="20" name="Picture Placeholder 7">
            <a:extLst>
              <a:ext uri="{FF2B5EF4-FFF2-40B4-BE49-F238E27FC236}">
                <a16:creationId xmlns:a16="http://schemas.microsoft.com/office/drawing/2014/main" id="{9F155E60-7A63-2A61-93F3-60626A8F21DE}"/>
              </a:ext>
            </a:extLst>
          </p:cNvPr>
          <p:cNvSpPr>
            <a:spLocks noGrp="1"/>
          </p:cNvSpPr>
          <p:nvPr>
            <p:ph type="pic" sz="quarter" idx="19"/>
          </p:nvPr>
        </p:nvSpPr>
        <p:spPr>
          <a:xfrm>
            <a:off x="9204960" y="2492690"/>
            <a:ext cx="2540001" cy="1307150"/>
          </a:xfrm>
        </p:spPr>
        <p:txBody>
          <a:bodyPr/>
          <a:lstStyle/>
          <a:p>
            <a:r>
              <a:rPr lang="en-US"/>
              <a:t>Click icon to add picture</a:t>
            </a:r>
          </a:p>
        </p:txBody>
      </p:sp>
      <p:sp>
        <p:nvSpPr>
          <p:cNvPr id="23" name="Picture Placeholder 7">
            <a:extLst>
              <a:ext uri="{FF2B5EF4-FFF2-40B4-BE49-F238E27FC236}">
                <a16:creationId xmlns:a16="http://schemas.microsoft.com/office/drawing/2014/main" id="{7B68164F-FAB1-A5EA-CB07-ABA279441C15}"/>
              </a:ext>
            </a:extLst>
          </p:cNvPr>
          <p:cNvSpPr>
            <a:spLocks noGrp="1"/>
          </p:cNvSpPr>
          <p:nvPr>
            <p:ph type="pic" sz="quarter" idx="25"/>
          </p:nvPr>
        </p:nvSpPr>
        <p:spPr>
          <a:xfrm>
            <a:off x="6292426" y="2492690"/>
            <a:ext cx="2540001" cy="1307150"/>
          </a:xfrm>
        </p:spPr>
        <p:txBody>
          <a:bodyPr/>
          <a:lstStyle/>
          <a:p>
            <a:r>
              <a:rPr lang="en-US"/>
              <a:t>Click icon to add picture</a:t>
            </a:r>
          </a:p>
        </p:txBody>
      </p:sp>
      <p:sp>
        <p:nvSpPr>
          <p:cNvPr id="24" name="Picture Placeholder 7">
            <a:extLst>
              <a:ext uri="{FF2B5EF4-FFF2-40B4-BE49-F238E27FC236}">
                <a16:creationId xmlns:a16="http://schemas.microsoft.com/office/drawing/2014/main" id="{382E2F1D-8043-18BF-27E1-8C51C870C92A}"/>
              </a:ext>
            </a:extLst>
          </p:cNvPr>
          <p:cNvSpPr>
            <a:spLocks noGrp="1"/>
          </p:cNvSpPr>
          <p:nvPr>
            <p:ph type="pic" sz="quarter" idx="26"/>
          </p:nvPr>
        </p:nvSpPr>
        <p:spPr>
          <a:xfrm>
            <a:off x="3379893" y="2492690"/>
            <a:ext cx="2540001" cy="1307150"/>
          </a:xfrm>
        </p:spPr>
        <p:txBody>
          <a:bodyPr/>
          <a:lstStyle/>
          <a:p>
            <a:r>
              <a:rPr lang="en-US"/>
              <a:t>Click icon to add picture</a:t>
            </a:r>
          </a:p>
        </p:txBody>
      </p:sp>
      <p:sp>
        <p:nvSpPr>
          <p:cNvPr id="25" name="Picture Placeholder 7">
            <a:extLst>
              <a:ext uri="{FF2B5EF4-FFF2-40B4-BE49-F238E27FC236}">
                <a16:creationId xmlns:a16="http://schemas.microsoft.com/office/drawing/2014/main" id="{1A65E098-B93D-4F0C-2B1A-21BAFB426F9C}"/>
              </a:ext>
            </a:extLst>
          </p:cNvPr>
          <p:cNvSpPr>
            <a:spLocks noGrp="1"/>
          </p:cNvSpPr>
          <p:nvPr>
            <p:ph type="pic" sz="quarter" idx="27"/>
          </p:nvPr>
        </p:nvSpPr>
        <p:spPr>
          <a:xfrm>
            <a:off x="467360" y="2492690"/>
            <a:ext cx="2540001" cy="1307150"/>
          </a:xfrm>
        </p:spPr>
        <p:txBody>
          <a:bodyPr/>
          <a:lstStyle/>
          <a:p>
            <a:r>
              <a:rPr lang="en-US"/>
              <a:t>Click icon to add picture</a:t>
            </a:r>
          </a:p>
        </p:txBody>
      </p:sp>
      <p:sp>
        <p:nvSpPr>
          <p:cNvPr id="26" name="Picture Placeholder 7">
            <a:extLst>
              <a:ext uri="{FF2B5EF4-FFF2-40B4-BE49-F238E27FC236}">
                <a16:creationId xmlns:a16="http://schemas.microsoft.com/office/drawing/2014/main" id="{0E8DB5DA-C6AE-6F78-BDF9-AD9520F46E1C}"/>
              </a:ext>
            </a:extLst>
          </p:cNvPr>
          <p:cNvSpPr>
            <a:spLocks noGrp="1"/>
          </p:cNvSpPr>
          <p:nvPr>
            <p:ph type="pic" sz="quarter" idx="28"/>
          </p:nvPr>
        </p:nvSpPr>
        <p:spPr>
          <a:xfrm>
            <a:off x="9204960" y="4199570"/>
            <a:ext cx="2540001" cy="1307150"/>
          </a:xfrm>
        </p:spPr>
        <p:txBody>
          <a:bodyPr/>
          <a:lstStyle/>
          <a:p>
            <a:r>
              <a:rPr lang="en-US"/>
              <a:t>Click icon to add picture</a:t>
            </a:r>
          </a:p>
        </p:txBody>
      </p:sp>
      <p:sp>
        <p:nvSpPr>
          <p:cNvPr id="27" name="Picture Placeholder 7">
            <a:extLst>
              <a:ext uri="{FF2B5EF4-FFF2-40B4-BE49-F238E27FC236}">
                <a16:creationId xmlns:a16="http://schemas.microsoft.com/office/drawing/2014/main" id="{BBA01C87-0EDA-53C0-0282-CC3AA8E45878}"/>
              </a:ext>
            </a:extLst>
          </p:cNvPr>
          <p:cNvSpPr>
            <a:spLocks noGrp="1"/>
          </p:cNvSpPr>
          <p:nvPr>
            <p:ph type="pic" sz="quarter" idx="29"/>
          </p:nvPr>
        </p:nvSpPr>
        <p:spPr>
          <a:xfrm>
            <a:off x="6292426" y="4199570"/>
            <a:ext cx="2540001" cy="1307150"/>
          </a:xfrm>
        </p:spPr>
        <p:txBody>
          <a:bodyPr/>
          <a:lstStyle/>
          <a:p>
            <a:r>
              <a:rPr lang="en-US"/>
              <a:t>Click icon to add picture</a:t>
            </a:r>
          </a:p>
        </p:txBody>
      </p:sp>
      <p:sp>
        <p:nvSpPr>
          <p:cNvPr id="28" name="Picture Placeholder 7">
            <a:extLst>
              <a:ext uri="{FF2B5EF4-FFF2-40B4-BE49-F238E27FC236}">
                <a16:creationId xmlns:a16="http://schemas.microsoft.com/office/drawing/2014/main" id="{FFA9AB21-D3F3-588D-3180-99D40381C344}"/>
              </a:ext>
            </a:extLst>
          </p:cNvPr>
          <p:cNvSpPr>
            <a:spLocks noGrp="1"/>
          </p:cNvSpPr>
          <p:nvPr>
            <p:ph type="pic" sz="quarter" idx="30"/>
          </p:nvPr>
        </p:nvSpPr>
        <p:spPr>
          <a:xfrm>
            <a:off x="3379893" y="4199570"/>
            <a:ext cx="2540001" cy="1307150"/>
          </a:xfrm>
        </p:spPr>
        <p:txBody>
          <a:bodyPr/>
          <a:lstStyle/>
          <a:p>
            <a:r>
              <a:rPr lang="en-US"/>
              <a:t>Click icon to add picture</a:t>
            </a:r>
          </a:p>
        </p:txBody>
      </p:sp>
      <p:sp>
        <p:nvSpPr>
          <p:cNvPr id="29" name="Picture Placeholder 7">
            <a:extLst>
              <a:ext uri="{FF2B5EF4-FFF2-40B4-BE49-F238E27FC236}">
                <a16:creationId xmlns:a16="http://schemas.microsoft.com/office/drawing/2014/main" id="{5571E2CB-5D9C-5CB8-AFDE-8D2818D3F63D}"/>
              </a:ext>
            </a:extLst>
          </p:cNvPr>
          <p:cNvSpPr>
            <a:spLocks noGrp="1"/>
          </p:cNvSpPr>
          <p:nvPr>
            <p:ph type="pic" sz="quarter" idx="31"/>
          </p:nvPr>
        </p:nvSpPr>
        <p:spPr>
          <a:xfrm>
            <a:off x="467360" y="4199570"/>
            <a:ext cx="2540001" cy="1307150"/>
          </a:xfrm>
        </p:spPr>
        <p:txBody>
          <a:bodyPr/>
          <a:lstStyle/>
          <a:p>
            <a:r>
              <a:rPr lang="en-US"/>
              <a:t>Click icon to add picture</a:t>
            </a:r>
          </a:p>
        </p:txBody>
      </p:sp>
    </p:spTree>
    <p:extLst>
      <p:ext uri="{BB962C8B-B14F-4D97-AF65-F5344CB8AC3E}">
        <p14:creationId xmlns:p14="http://schemas.microsoft.com/office/powerpoint/2010/main" val="621151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ogo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746B-C5A0-54C2-6E70-F0E4373E6E33}"/>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A837AE-9E61-5FA0-3BA4-5B98A0C6B384}"/>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D0F44688-13CB-814D-A788-0249A62CED65}"/>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Text Placeholder 5">
            <a:extLst>
              <a:ext uri="{FF2B5EF4-FFF2-40B4-BE49-F238E27FC236}">
                <a16:creationId xmlns:a16="http://schemas.microsoft.com/office/drawing/2014/main" id="{3CAC7B4E-376B-0D02-0216-4A3A19EB930B}"/>
              </a:ext>
            </a:extLst>
          </p:cNvPr>
          <p:cNvSpPr>
            <a:spLocks noGrp="1"/>
          </p:cNvSpPr>
          <p:nvPr>
            <p:ph type="body" sz="quarter" idx="12"/>
          </p:nvPr>
        </p:nvSpPr>
        <p:spPr>
          <a:xfrm>
            <a:off x="457200" y="1219200"/>
            <a:ext cx="11277600" cy="1042989"/>
          </a:xfrm>
        </p:spPr>
        <p:txBody>
          <a:bodyPr>
            <a:noAutofit/>
          </a:bodyPr>
          <a:lstStyle>
            <a:lvl1pPr>
              <a:lnSpc>
                <a:spcPct val="110000"/>
              </a:lnSpc>
              <a:spcBef>
                <a:spcPts val="300"/>
              </a:spcBef>
              <a:spcAft>
                <a:spcPts val="300"/>
              </a:spcAft>
              <a:defRPr sz="1800"/>
            </a:lvl1pPr>
            <a:lvl2pPr>
              <a:lnSpc>
                <a:spcPct val="110000"/>
              </a:lnSpc>
              <a:spcBef>
                <a:spcPts val="300"/>
              </a:spcBef>
              <a:spcAft>
                <a:spcPts val="300"/>
              </a:spcAft>
              <a:defRPr sz="1800"/>
            </a:lvl2pPr>
            <a:lvl3pPr marL="228600" indent="0">
              <a:buNone/>
              <a:defRPr sz="1800"/>
            </a:lvl3pPr>
            <a:lvl4pPr marL="457200" indent="0">
              <a:buNone/>
              <a:defRPr sz="1800"/>
            </a:lvl4pPr>
            <a:lvl5pPr>
              <a:defRPr sz="1800"/>
            </a:lvl5pPr>
          </a:lstStyle>
          <a:p>
            <a:pPr lvl="0"/>
            <a:r>
              <a:rPr lang="en-US"/>
              <a:t>Click to edit Master text styles</a:t>
            </a:r>
          </a:p>
          <a:p>
            <a:pPr lvl="1"/>
            <a:r>
              <a:rPr lang="en-US"/>
              <a:t>Second level</a:t>
            </a:r>
          </a:p>
        </p:txBody>
      </p:sp>
      <p:sp>
        <p:nvSpPr>
          <p:cNvPr id="23" name="Picture Placeholder 7">
            <a:extLst>
              <a:ext uri="{FF2B5EF4-FFF2-40B4-BE49-F238E27FC236}">
                <a16:creationId xmlns:a16="http://schemas.microsoft.com/office/drawing/2014/main" id="{7B68164F-FAB1-A5EA-CB07-ABA279441C15}"/>
              </a:ext>
            </a:extLst>
          </p:cNvPr>
          <p:cNvSpPr>
            <a:spLocks noGrp="1"/>
          </p:cNvSpPr>
          <p:nvPr>
            <p:ph type="pic" sz="quarter" idx="25"/>
          </p:nvPr>
        </p:nvSpPr>
        <p:spPr>
          <a:xfrm>
            <a:off x="8270240" y="2401251"/>
            <a:ext cx="3457438" cy="1683070"/>
          </a:xfrm>
        </p:spPr>
        <p:txBody>
          <a:bodyPr/>
          <a:lstStyle/>
          <a:p>
            <a:r>
              <a:rPr lang="en-US"/>
              <a:t>Click icon to add picture</a:t>
            </a:r>
          </a:p>
        </p:txBody>
      </p:sp>
      <p:sp>
        <p:nvSpPr>
          <p:cNvPr id="16" name="Picture Placeholder 7">
            <a:extLst>
              <a:ext uri="{FF2B5EF4-FFF2-40B4-BE49-F238E27FC236}">
                <a16:creationId xmlns:a16="http://schemas.microsoft.com/office/drawing/2014/main" id="{B9AC3A25-5AA3-9C69-D4A1-EB742C28D184}"/>
              </a:ext>
            </a:extLst>
          </p:cNvPr>
          <p:cNvSpPr>
            <a:spLocks noGrp="1"/>
          </p:cNvSpPr>
          <p:nvPr>
            <p:ph type="pic" sz="quarter" idx="26"/>
          </p:nvPr>
        </p:nvSpPr>
        <p:spPr>
          <a:xfrm>
            <a:off x="4368800" y="2401251"/>
            <a:ext cx="3457438" cy="1683070"/>
          </a:xfrm>
        </p:spPr>
        <p:txBody>
          <a:bodyPr/>
          <a:lstStyle/>
          <a:p>
            <a:r>
              <a:rPr lang="en-US"/>
              <a:t>Click icon to add picture</a:t>
            </a:r>
          </a:p>
        </p:txBody>
      </p:sp>
      <p:sp>
        <p:nvSpPr>
          <p:cNvPr id="17" name="Picture Placeholder 7">
            <a:extLst>
              <a:ext uri="{FF2B5EF4-FFF2-40B4-BE49-F238E27FC236}">
                <a16:creationId xmlns:a16="http://schemas.microsoft.com/office/drawing/2014/main" id="{5E7175D8-1BFF-1526-742E-9402B827420D}"/>
              </a:ext>
            </a:extLst>
          </p:cNvPr>
          <p:cNvSpPr>
            <a:spLocks noGrp="1"/>
          </p:cNvSpPr>
          <p:nvPr>
            <p:ph type="pic" sz="quarter" idx="27"/>
          </p:nvPr>
        </p:nvSpPr>
        <p:spPr>
          <a:xfrm>
            <a:off x="467360" y="2401251"/>
            <a:ext cx="3457438" cy="1683070"/>
          </a:xfrm>
        </p:spPr>
        <p:txBody>
          <a:bodyPr/>
          <a:lstStyle/>
          <a:p>
            <a:r>
              <a:rPr lang="en-US"/>
              <a:t>Click icon to add picture</a:t>
            </a:r>
          </a:p>
        </p:txBody>
      </p:sp>
      <p:sp>
        <p:nvSpPr>
          <p:cNvPr id="18" name="Picture Placeholder 7">
            <a:extLst>
              <a:ext uri="{FF2B5EF4-FFF2-40B4-BE49-F238E27FC236}">
                <a16:creationId xmlns:a16="http://schemas.microsoft.com/office/drawing/2014/main" id="{C988BD89-11E5-49D6-3D7E-06B57072493D}"/>
              </a:ext>
            </a:extLst>
          </p:cNvPr>
          <p:cNvSpPr>
            <a:spLocks noGrp="1"/>
          </p:cNvSpPr>
          <p:nvPr>
            <p:ph type="pic" sz="quarter" idx="28"/>
          </p:nvPr>
        </p:nvSpPr>
        <p:spPr>
          <a:xfrm>
            <a:off x="8270240" y="4372291"/>
            <a:ext cx="3457438" cy="1683070"/>
          </a:xfrm>
        </p:spPr>
        <p:txBody>
          <a:bodyPr/>
          <a:lstStyle/>
          <a:p>
            <a:r>
              <a:rPr lang="en-US"/>
              <a:t>Click icon to add picture</a:t>
            </a:r>
          </a:p>
        </p:txBody>
      </p:sp>
      <p:sp>
        <p:nvSpPr>
          <p:cNvPr id="19" name="Picture Placeholder 7">
            <a:extLst>
              <a:ext uri="{FF2B5EF4-FFF2-40B4-BE49-F238E27FC236}">
                <a16:creationId xmlns:a16="http://schemas.microsoft.com/office/drawing/2014/main" id="{6189B118-30CE-1CF4-C0FE-103F2BC3D810}"/>
              </a:ext>
            </a:extLst>
          </p:cNvPr>
          <p:cNvSpPr>
            <a:spLocks noGrp="1"/>
          </p:cNvSpPr>
          <p:nvPr>
            <p:ph type="pic" sz="quarter" idx="29"/>
          </p:nvPr>
        </p:nvSpPr>
        <p:spPr>
          <a:xfrm>
            <a:off x="4368800" y="4372291"/>
            <a:ext cx="3457438" cy="1683070"/>
          </a:xfrm>
        </p:spPr>
        <p:txBody>
          <a:bodyPr/>
          <a:lstStyle/>
          <a:p>
            <a:r>
              <a:rPr lang="en-US"/>
              <a:t>Click icon to add picture</a:t>
            </a:r>
          </a:p>
        </p:txBody>
      </p:sp>
      <p:sp>
        <p:nvSpPr>
          <p:cNvPr id="21" name="Picture Placeholder 7">
            <a:extLst>
              <a:ext uri="{FF2B5EF4-FFF2-40B4-BE49-F238E27FC236}">
                <a16:creationId xmlns:a16="http://schemas.microsoft.com/office/drawing/2014/main" id="{ED9A3BF8-6DD3-9D95-1D01-EDDD330E0954}"/>
              </a:ext>
            </a:extLst>
          </p:cNvPr>
          <p:cNvSpPr>
            <a:spLocks noGrp="1"/>
          </p:cNvSpPr>
          <p:nvPr>
            <p:ph type="pic" sz="quarter" idx="30"/>
          </p:nvPr>
        </p:nvSpPr>
        <p:spPr>
          <a:xfrm>
            <a:off x="467360" y="4372291"/>
            <a:ext cx="3457438" cy="1683070"/>
          </a:xfrm>
        </p:spPr>
        <p:txBody>
          <a:bodyPr/>
          <a:lstStyle/>
          <a:p>
            <a:r>
              <a:rPr lang="en-US"/>
              <a:t>Click icon to add picture</a:t>
            </a:r>
          </a:p>
        </p:txBody>
      </p:sp>
    </p:spTree>
    <p:extLst>
      <p:ext uri="{BB962C8B-B14F-4D97-AF65-F5344CB8AC3E}">
        <p14:creationId xmlns:p14="http://schemas.microsoft.com/office/powerpoint/2010/main" val="40330786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ogo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746B-C5A0-54C2-6E70-F0E4373E6E33}"/>
              </a:ext>
            </a:extLst>
          </p:cNvPr>
          <p:cNvSpPr>
            <a:spLocks noGrp="1"/>
          </p:cNvSpPr>
          <p:nvPr>
            <p:ph type="title"/>
          </p:nvPr>
        </p:nvSpPr>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6A837AE-9E61-5FA0-3BA4-5B98A0C6B384}"/>
              </a:ext>
            </a:extLst>
          </p:cNvPr>
          <p:cNvSpPr>
            <a:spLocks noGrp="1"/>
          </p:cNvSpPr>
          <p:nvPr>
            <p:ph type="ftr" sz="quarter" idx="10"/>
          </p:nvPr>
        </p:nvSpPr>
        <p:spPr/>
        <p:txBody>
          <a:bodyPr/>
          <a:lstStyle/>
          <a:p>
            <a:r>
              <a:rPr lang="nb-NO"/>
              <a:t>© 2023 Fredrikson &amp; Byron, P.A. </a:t>
            </a:r>
            <a:endParaRPr lang="en-US" dirty="0"/>
          </a:p>
        </p:txBody>
      </p:sp>
      <p:sp>
        <p:nvSpPr>
          <p:cNvPr id="4" name="Slide Number Placeholder 3">
            <a:extLst>
              <a:ext uri="{FF2B5EF4-FFF2-40B4-BE49-F238E27FC236}">
                <a16:creationId xmlns:a16="http://schemas.microsoft.com/office/drawing/2014/main" id="{D0F44688-13CB-814D-A788-0249A62CED65}"/>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Text Placeholder 5">
            <a:extLst>
              <a:ext uri="{FF2B5EF4-FFF2-40B4-BE49-F238E27FC236}">
                <a16:creationId xmlns:a16="http://schemas.microsoft.com/office/drawing/2014/main" id="{3CAC7B4E-376B-0D02-0216-4A3A19EB930B}"/>
              </a:ext>
            </a:extLst>
          </p:cNvPr>
          <p:cNvSpPr>
            <a:spLocks noGrp="1"/>
          </p:cNvSpPr>
          <p:nvPr>
            <p:ph type="body" sz="quarter" idx="12"/>
          </p:nvPr>
        </p:nvSpPr>
        <p:spPr>
          <a:xfrm>
            <a:off x="457200" y="1219200"/>
            <a:ext cx="11277600" cy="1042989"/>
          </a:xfrm>
        </p:spPr>
        <p:txBody>
          <a:bodyPr>
            <a:noAutofit/>
          </a:bodyPr>
          <a:lstStyle>
            <a:lvl1pPr>
              <a:lnSpc>
                <a:spcPct val="110000"/>
              </a:lnSpc>
              <a:spcBef>
                <a:spcPts val="300"/>
              </a:spcBef>
              <a:spcAft>
                <a:spcPts val="300"/>
              </a:spcAft>
              <a:defRPr sz="1800"/>
            </a:lvl1pPr>
            <a:lvl2pPr>
              <a:lnSpc>
                <a:spcPct val="110000"/>
              </a:lnSpc>
              <a:spcBef>
                <a:spcPts val="300"/>
              </a:spcBef>
              <a:spcAft>
                <a:spcPts val="300"/>
              </a:spcAft>
              <a:defRPr sz="1800"/>
            </a:lvl2pPr>
            <a:lvl3pPr marL="228600" indent="0">
              <a:buNone/>
              <a:defRPr sz="1800"/>
            </a:lvl3pPr>
            <a:lvl4pPr marL="457200" indent="0">
              <a:buNone/>
              <a:defRPr sz="1800"/>
            </a:lvl4pPr>
            <a:lvl5pPr>
              <a:defRPr sz="1800"/>
            </a:lvl5pPr>
          </a:lstStyle>
          <a:p>
            <a:pPr lvl="0"/>
            <a:r>
              <a:rPr lang="en-US"/>
              <a:t>Click to edit Master text styles</a:t>
            </a:r>
          </a:p>
          <a:p>
            <a:pPr lvl="1"/>
            <a:r>
              <a:rPr lang="en-US"/>
              <a:t>Second level</a:t>
            </a:r>
          </a:p>
        </p:txBody>
      </p:sp>
      <p:sp>
        <p:nvSpPr>
          <p:cNvPr id="23" name="Picture Placeholder 7">
            <a:extLst>
              <a:ext uri="{FF2B5EF4-FFF2-40B4-BE49-F238E27FC236}">
                <a16:creationId xmlns:a16="http://schemas.microsoft.com/office/drawing/2014/main" id="{7B68164F-FAB1-A5EA-CB07-ABA279441C15}"/>
              </a:ext>
            </a:extLst>
          </p:cNvPr>
          <p:cNvSpPr>
            <a:spLocks noGrp="1"/>
          </p:cNvSpPr>
          <p:nvPr>
            <p:ph type="pic" sz="quarter" idx="25"/>
          </p:nvPr>
        </p:nvSpPr>
        <p:spPr>
          <a:xfrm>
            <a:off x="6275842" y="2401250"/>
            <a:ext cx="3457438" cy="1794829"/>
          </a:xfrm>
        </p:spPr>
        <p:txBody>
          <a:bodyPr/>
          <a:lstStyle/>
          <a:p>
            <a:r>
              <a:rPr lang="en-US"/>
              <a:t>Click icon to add picture</a:t>
            </a:r>
          </a:p>
        </p:txBody>
      </p:sp>
      <p:sp>
        <p:nvSpPr>
          <p:cNvPr id="16" name="Picture Placeholder 7">
            <a:extLst>
              <a:ext uri="{FF2B5EF4-FFF2-40B4-BE49-F238E27FC236}">
                <a16:creationId xmlns:a16="http://schemas.microsoft.com/office/drawing/2014/main" id="{B9AC3A25-5AA3-9C69-D4A1-EB742C28D184}"/>
              </a:ext>
            </a:extLst>
          </p:cNvPr>
          <p:cNvSpPr>
            <a:spLocks noGrp="1"/>
          </p:cNvSpPr>
          <p:nvPr>
            <p:ph type="pic" sz="quarter" idx="26"/>
          </p:nvPr>
        </p:nvSpPr>
        <p:spPr>
          <a:xfrm>
            <a:off x="2435362" y="2401251"/>
            <a:ext cx="3457438" cy="1794828"/>
          </a:xfrm>
        </p:spPr>
        <p:txBody>
          <a:bodyPr/>
          <a:lstStyle/>
          <a:p>
            <a:r>
              <a:rPr lang="en-US"/>
              <a:t>Click icon to add picture</a:t>
            </a:r>
          </a:p>
        </p:txBody>
      </p:sp>
      <p:sp>
        <p:nvSpPr>
          <p:cNvPr id="12" name="Picture Placeholder 7">
            <a:extLst>
              <a:ext uri="{FF2B5EF4-FFF2-40B4-BE49-F238E27FC236}">
                <a16:creationId xmlns:a16="http://schemas.microsoft.com/office/drawing/2014/main" id="{A742A68B-1BF6-32C4-A5D2-1B70033F5AA8}"/>
              </a:ext>
            </a:extLst>
          </p:cNvPr>
          <p:cNvSpPr>
            <a:spLocks noGrp="1"/>
          </p:cNvSpPr>
          <p:nvPr>
            <p:ph type="pic" sz="quarter" idx="27"/>
          </p:nvPr>
        </p:nvSpPr>
        <p:spPr>
          <a:xfrm>
            <a:off x="6275842" y="4369242"/>
            <a:ext cx="3457438" cy="1794829"/>
          </a:xfrm>
        </p:spPr>
        <p:txBody>
          <a:bodyPr/>
          <a:lstStyle/>
          <a:p>
            <a:r>
              <a:rPr lang="en-US"/>
              <a:t>Click icon to add picture</a:t>
            </a:r>
          </a:p>
        </p:txBody>
      </p:sp>
      <p:sp>
        <p:nvSpPr>
          <p:cNvPr id="13" name="Picture Placeholder 7">
            <a:extLst>
              <a:ext uri="{FF2B5EF4-FFF2-40B4-BE49-F238E27FC236}">
                <a16:creationId xmlns:a16="http://schemas.microsoft.com/office/drawing/2014/main" id="{A450F07F-BDDD-2E2D-FFC9-7D2D675C2E37}"/>
              </a:ext>
            </a:extLst>
          </p:cNvPr>
          <p:cNvSpPr>
            <a:spLocks noGrp="1"/>
          </p:cNvSpPr>
          <p:nvPr>
            <p:ph type="pic" sz="quarter" idx="28"/>
          </p:nvPr>
        </p:nvSpPr>
        <p:spPr>
          <a:xfrm>
            <a:off x="2435362" y="4369243"/>
            <a:ext cx="3457438" cy="1794828"/>
          </a:xfrm>
        </p:spPr>
        <p:txBody>
          <a:bodyPr/>
          <a:lstStyle/>
          <a:p>
            <a:r>
              <a:rPr lang="en-US"/>
              <a:t>Click icon to add picture</a:t>
            </a:r>
          </a:p>
        </p:txBody>
      </p:sp>
    </p:spTree>
    <p:extLst>
      <p:ext uri="{BB962C8B-B14F-4D97-AF65-F5344CB8AC3E}">
        <p14:creationId xmlns:p14="http://schemas.microsoft.com/office/powerpoint/2010/main" val="90420198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7E2AF40F-FE1B-45C8-5B53-AB9FA79268F0}"/>
              </a:ext>
            </a:extLst>
          </p:cNvPr>
          <p:cNvPicPr>
            <a:picLocks noChangeAspect="1"/>
          </p:cNvPicPr>
          <p:nvPr userDrawn="1"/>
        </p:nvPicPr>
        <p:blipFill>
          <a:blip r:embed="rId2"/>
          <a:stretch>
            <a:fillRect/>
          </a:stretch>
        </p:blipFill>
        <p:spPr>
          <a:xfrm>
            <a:off x="8323221" y="5279288"/>
            <a:ext cx="3202647" cy="1088647"/>
          </a:xfrm>
          <a:prstGeom prst="rect">
            <a:avLst/>
          </a:prstGeom>
        </p:spPr>
      </p:pic>
      <p:sp>
        <p:nvSpPr>
          <p:cNvPr id="6" name="Snip Single Corner Rectangle 5">
            <a:extLst>
              <a:ext uri="{FF2B5EF4-FFF2-40B4-BE49-F238E27FC236}">
                <a16:creationId xmlns:a16="http://schemas.microsoft.com/office/drawing/2014/main" id="{2E22E17B-B533-7CD8-3750-239B4BE6F8C8}"/>
              </a:ext>
            </a:extLst>
          </p:cNvPr>
          <p:cNvSpPr/>
          <p:nvPr userDrawn="1"/>
        </p:nvSpPr>
        <p:spPr>
          <a:xfrm rot="5400000">
            <a:off x="3406928" y="-3406929"/>
            <a:ext cx="5385133" cy="12198993"/>
          </a:xfrm>
          <a:custGeom>
            <a:avLst/>
            <a:gdLst>
              <a:gd name="connsiteX0" fmla="*/ 0 w 4597844"/>
              <a:gd name="connsiteY0" fmla="*/ 0 h 12261583"/>
              <a:gd name="connsiteX1" fmla="*/ 4597844 w 4597844"/>
              <a:gd name="connsiteY1" fmla="*/ 0 h 12261583"/>
              <a:gd name="connsiteX2" fmla="*/ 4597844 w 4597844"/>
              <a:gd name="connsiteY2" fmla="*/ 12261583 h 12261583"/>
              <a:gd name="connsiteX3" fmla="*/ 0 w 4597844"/>
              <a:gd name="connsiteY3" fmla="*/ 12261583 h 12261583"/>
              <a:gd name="connsiteX4" fmla="*/ 0 w 4597844"/>
              <a:gd name="connsiteY4" fmla="*/ 0 h 12261583"/>
              <a:gd name="connsiteX0" fmla="*/ 0 w 4597844"/>
              <a:gd name="connsiteY0" fmla="*/ 3 h 12261586"/>
              <a:gd name="connsiteX1" fmla="*/ 3336935 w 4597844"/>
              <a:gd name="connsiteY1" fmla="*/ 0 h 12261586"/>
              <a:gd name="connsiteX2" fmla="*/ 4597844 w 4597844"/>
              <a:gd name="connsiteY2" fmla="*/ 12261586 h 12261586"/>
              <a:gd name="connsiteX3" fmla="*/ 0 w 4597844"/>
              <a:gd name="connsiteY3" fmla="*/ 12261586 h 12261586"/>
              <a:gd name="connsiteX4" fmla="*/ 0 w 4597844"/>
              <a:gd name="connsiteY4" fmla="*/ 3 h 12261586"/>
              <a:gd name="connsiteX0" fmla="*/ 0 w 4597844"/>
              <a:gd name="connsiteY0" fmla="*/ 5 h 12261588"/>
              <a:gd name="connsiteX1" fmla="*/ 2381416 w 4597844"/>
              <a:gd name="connsiteY1" fmla="*/ 0 h 12261588"/>
              <a:gd name="connsiteX2" fmla="*/ 4597844 w 4597844"/>
              <a:gd name="connsiteY2" fmla="*/ 12261588 h 12261588"/>
              <a:gd name="connsiteX3" fmla="*/ 0 w 4597844"/>
              <a:gd name="connsiteY3" fmla="*/ 12261588 h 12261588"/>
              <a:gd name="connsiteX4" fmla="*/ 0 w 4597844"/>
              <a:gd name="connsiteY4" fmla="*/ 5 h 12261588"/>
              <a:gd name="connsiteX0" fmla="*/ 0 w 4597844"/>
              <a:gd name="connsiteY0" fmla="*/ 11012 h 12272595"/>
              <a:gd name="connsiteX1" fmla="*/ 2807142 w 4597844"/>
              <a:gd name="connsiteY1" fmla="*/ 0 h 12272595"/>
              <a:gd name="connsiteX2" fmla="*/ 4597844 w 4597844"/>
              <a:gd name="connsiteY2" fmla="*/ 12272595 h 12272595"/>
              <a:gd name="connsiteX3" fmla="*/ 0 w 4597844"/>
              <a:gd name="connsiteY3" fmla="*/ 12272595 h 12272595"/>
              <a:gd name="connsiteX4" fmla="*/ 0 w 4597844"/>
              <a:gd name="connsiteY4" fmla="*/ 11012 h 12272595"/>
              <a:gd name="connsiteX0" fmla="*/ 0 w 4597844"/>
              <a:gd name="connsiteY0" fmla="*/ 0 h 12279631"/>
              <a:gd name="connsiteX1" fmla="*/ 2807142 w 4597844"/>
              <a:gd name="connsiteY1" fmla="*/ 7036 h 12279631"/>
              <a:gd name="connsiteX2" fmla="*/ 4597844 w 4597844"/>
              <a:gd name="connsiteY2" fmla="*/ 12279631 h 12279631"/>
              <a:gd name="connsiteX3" fmla="*/ 0 w 4597844"/>
              <a:gd name="connsiteY3" fmla="*/ 12279631 h 12279631"/>
              <a:gd name="connsiteX4" fmla="*/ 0 w 4597844"/>
              <a:gd name="connsiteY4" fmla="*/ 0 h 12279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7844" h="12279631">
                <a:moveTo>
                  <a:pt x="0" y="0"/>
                </a:moveTo>
                <a:lnTo>
                  <a:pt x="2807142" y="7036"/>
                </a:lnTo>
                <a:lnTo>
                  <a:pt x="4597844" y="12279631"/>
                </a:lnTo>
                <a:lnTo>
                  <a:pt x="0" y="1227963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930AA2-C434-067C-8B6B-7CD35B15C7EB}"/>
              </a:ext>
            </a:extLst>
          </p:cNvPr>
          <p:cNvSpPr>
            <a:spLocks noGrp="1"/>
          </p:cNvSpPr>
          <p:nvPr>
            <p:ph type="title"/>
          </p:nvPr>
        </p:nvSpPr>
        <p:spPr>
          <a:xfrm>
            <a:off x="838199" y="1392393"/>
            <a:ext cx="10655301" cy="844171"/>
          </a:xfrm>
        </p:spPr>
        <p:txBody>
          <a:bodyPr lIns="0" tIns="0" rIns="0" bIns="0" anchor="t" anchorCtr="0">
            <a:noAutofit/>
          </a:bodyPr>
          <a:lstStyle>
            <a:lvl1pPr>
              <a:defRPr sz="80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Footer Placeholder 2">
            <a:extLst>
              <a:ext uri="{FF2B5EF4-FFF2-40B4-BE49-F238E27FC236}">
                <a16:creationId xmlns:a16="http://schemas.microsoft.com/office/drawing/2014/main" id="{94E7A035-F558-C4BB-FDA0-5D570024995C}"/>
              </a:ext>
            </a:extLst>
          </p:cNvPr>
          <p:cNvSpPr>
            <a:spLocks noGrp="1"/>
          </p:cNvSpPr>
          <p:nvPr>
            <p:ph type="ftr" sz="quarter" idx="10"/>
          </p:nvPr>
        </p:nvSpPr>
        <p:spPr>
          <a:xfrm>
            <a:off x="531826" y="6627044"/>
            <a:ext cx="1494934" cy="132139"/>
          </a:xfrm>
        </p:spPr>
        <p:txBody>
          <a:bodyPr/>
          <a:lstStyle/>
          <a:p>
            <a:r>
              <a:rPr lang="nb-NO"/>
              <a:t>© 2023 Fredrikson &amp; Byron, P.A. </a:t>
            </a:r>
            <a:endParaRPr lang="en-US" dirty="0"/>
          </a:p>
        </p:txBody>
      </p:sp>
      <p:sp>
        <p:nvSpPr>
          <p:cNvPr id="8" name="Slide Number Placeholder 3">
            <a:extLst>
              <a:ext uri="{FF2B5EF4-FFF2-40B4-BE49-F238E27FC236}">
                <a16:creationId xmlns:a16="http://schemas.microsoft.com/office/drawing/2014/main" id="{2C3EEE6C-C96D-DB37-3275-F1CDB5CBD6AB}"/>
              </a:ext>
            </a:extLst>
          </p:cNvPr>
          <p:cNvSpPr>
            <a:spLocks noGrp="1"/>
          </p:cNvSpPr>
          <p:nvPr>
            <p:ph type="sldNum" sz="quarter" idx="11"/>
          </p:nvPr>
        </p:nvSpPr>
        <p:spPr>
          <a:xfrm>
            <a:off x="164181" y="6490982"/>
            <a:ext cx="316586" cy="365125"/>
          </a:xfrm>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063350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nb-NO"/>
              <a:t>© 2023 Fredrikson &amp; Byron, P.A. </a:t>
            </a:r>
            <a:endParaRPr lang="en-US" dirty="0"/>
          </a:p>
        </p:txBody>
      </p:sp>
      <p:sp>
        <p:nvSpPr>
          <p:cNvPr id="4" name="Slide Number Placeholder 3"/>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5752901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1373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5093631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85201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270945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nb-NO"/>
              <a:t>© 2023 Fredrikson &amp; Byron, P.A. </a:t>
            </a:r>
            <a:endParaRPr lang="en-US" dirty="0"/>
          </a:p>
        </p:txBody>
      </p:sp>
      <p:sp>
        <p:nvSpPr>
          <p:cNvPr id="9" name="Slide Number Placeholder 8"/>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41333408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nb-NO"/>
              <a:t>© 2023 Fredrikson &amp; Byron, P.A. </a:t>
            </a:r>
            <a:endParaRPr lang="en-US" dirty="0"/>
          </a:p>
        </p:txBody>
      </p:sp>
      <p:sp>
        <p:nvSpPr>
          <p:cNvPr id="5" name="Slide Number Placeholder 4"/>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6038172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nb-NO"/>
              <a:t>© 2023 Fredrikson &amp; Byron, P.A. </a:t>
            </a:r>
            <a:endParaRPr lang="en-US" dirty="0"/>
          </a:p>
        </p:txBody>
      </p:sp>
      <p:sp>
        <p:nvSpPr>
          <p:cNvPr id="4" name="Slide Number Placeholder 3"/>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3715400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11214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49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96141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5018331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3480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xt Full P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245546"/>
            <a:ext cx="11230466" cy="495668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28208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4736979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8351777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1499636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542902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nb-NO"/>
              <a:t>© 2023 Fredrikson &amp; Byron, P.A. </a:t>
            </a:r>
            <a:endParaRPr lang="en-US" dirty="0"/>
          </a:p>
        </p:txBody>
      </p:sp>
      <p:sp>
        <p:nvSpPr>
          <p:cNvPr id="9" name="Slide Number Placeholder 8"/>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6195468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nb-NO"/>
              <a:t>© 2023 Fredrikson &amp; Byron, P.A. </a:t>
            </a:r>
            <a:endParaRPr lang="en-US" dirty="0"/>
          </a:p>
        </p:txBody>
      </p:sp>
      <p:sp>
        <p:nvSpPr>
          <p:cNvPr id="5" name="Slide Number Placeholder 4"/>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5364484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nb-NO"/>
              <a:t>© 2023 Fredrikson &amp; Byron, P.A. </a:t>
            </a:r>
            <a:endParaRPr lang="en-US" dirty="0"/>
          </a:p>
        </p:txBody>
      </p:sp>
      <p:sp>
        <p:nvSpPr>
          <p:cNvPr id="4" name="Slide Number Placeholder 3"/>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3377501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32174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245480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dirty="0"/>
          </a:p>
        </p:txBody>
      </p:sp>
      <p:sp>
        <p:nvSpPr>
          <p:cNvPr id="7" name="Slide Number Placeholder 6"/>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8402804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5772325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789384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14955990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02465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25997957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8581417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nb-NO"/>
              <a:t>© 2023 Fredrikson &amp; Byron, P.A. </a:t>
            </a:r>
            <a:endParaRPr lang="en-US" dirty="0"/>
          </a:p>
        </p:txBody>
      </p:sp>
      <p:sp>
        <p:nvSpPr>
          <p:cNvPr id="6" name="Slide Number Placeholder 5"/>
          <p:cNvSpPr>
            <a:spLocks noGrp="1"/>
          </p:cNvSpPr>
          <p:nvPr>
            <p:ph type="sldNum" sz="quarter" idx="12"/>
          </p:nvPr>
        </p:nvSpPr>
        <p:spPr/>
        <p:txBody>
          <a:bodyPr/>
          <a:lstStyle/>
          <a:p>
            <a:fld id="{F5C88E41-CDE9-B949-B49A-208B4D7CAB25}" type="slidenum">
              <a:rPr lang="en-US" smtClean="0"/>
              <a:pPr/>
              <a:t>‹#›</a:t>
            </a:fld>
            <a:endParaRPr lang="en-US" dirty="0"/>
          </a:p>
        </p:txBody>
      </p:sp>
    </p:spTree>
    <p:extLst>
      <p:ext uri="{BB962C8B-B14F-4D97-AF65-F5344CB8AC3E}">
        <p14:creationId xmlns:p14="http://schemas.microsoft.com/office/powerpoint/2010/main" val="38106276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ext Full P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944691-BA36-54FC-2B3A-1963417EB942}"/>
              </a:ext>
            </a:extLst>
          </p:cNvPr>
          <p:cNvSpPr>
            <a:spLocks noGrp="1"/>
          </p:cNvSpPr>
          <p:nvPr>
            <p:ph type="title"/>
          </p:nvPr>
        </p:nvSpPr>
        <p:spPr/>
        <p:txBody>
          <a:bodyPr>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293391B0-302D-0404-5DC1-D3502C0BCABA}"/>
              </a:ext>
            </a:extLst>
          </p:cNvPr>
          <p:cNvSpPr>
            <a:spLocks noGrp="1"/>
          </p:cNvSpPr>
          <p:nvPr>
            <p:ph type="ftr" sz="quarter" idx="10"/>
          </p:nvPr>
        </p:nvSpPr>
        <p:spPr>
          <a:xfrm>
            <a:off x="531826" y="6604519"/>
            <a:ext cx="1494934" cy="132139"/>
          </a:xfrm>
        </p:spPr>
        <p:txBody>
          <a:bodyPr/>
          <a:lstStyle/>
          <a:p>
            <a:r>
              <a:rPr lang="nb-NO"/>
              <a:t>© 2023 Fredrikson &amp; Byron, P.A. </a:t>
            </a:r>
            <a:endParaRPr lang="en-US" dirty="0"/>
          </a:p>
        </p:txBody>
      </p:sp>
      <p:sp>
        <p:nvSpPr>
          <p:cNvPr id="9" name="Slide Number Placeholder 8">
            <a:extLst>
              <a:ext uri="{FF2B5EF4-FFF2-40B4-BE49-F238E27FC236}">
                <a16:creationId xmlns:a16="http://schemas.microsoft.com/office/drawing/2014/main" id="{D2001460-3513-5963-16BF-10EA5AA4F2B4}"/>
              </a:ext>
            </a:extLst>
          </p:cNvPr>
          <p:cNvSpPr>
            <a:spLocks noGrp="1"/>
          </p:cNvSpPr>
          <p:nvPr>
            <p:ph type="sldNum" sz="quarter" idx="11"/>
          </p:nvPr>
        </p:nvSpPr>
        <p:spPr/>
        <p:txBody>
          <a:bodyPr/>
          <a:lstStyle/>
          <a:p>
            <a:fld id="{F5C88E41-CDE9-B949-B49A-208B4D7CAB25}" type="slidenum">
              <a:rPr lang="en-US" smtClean="0"/>
              <a:pPr/>
              <a:t>‹#›</a:t>
            </a:fld>
            <a:endParaRPr lang="en-US" dirty="0"/>
          </a:p>
        </p:txBody>
      </p:sp>
      <p:sp>
        <p:nvSpPr>
          <p:cNvPr id="6" name="Content Placeholder 2">
            <a:extLst>
              <a:ext uri="{FF2B5EF4-FFF2-40B4-BE49-F238E27FC236}">
                <a16:creationId xmlns:a16="http://schemas.microsoft.com/office/drawing/2014/main" id="{9AB1C29C-35DB-B806-429C-8420FC93A692}"/>
              </a:ext>
            </a:extLst>
          </p:cNvPr>
          <p:cNvSpPr>
            <a:spLocks noGrp="1"/>
          </p:cNvSpPr>
          <p:nvPr>
            <p:ph idx="12"/>
          </p:nvPr>
        </p:nvSpPr>
        <p:spPr>
          <a:xfrm>
            <a:off x="474483" y="1245546"/>
            <a:ext cx="11230466" cy="4956684"/>
          </a:xfrm>
        </p:spPr>
        <p:txBody>
          <a:bodyPr>
            <a:noAutofit/>
          </a:bodyPr>
          <a:lstStyle>
            <a:lvl1pPr>
              <a:spcBef>
                <a:spcPts val="900"/>
              </a:spcBef>
              <a:spcAft>
                <a:spcPts val="600"/>
              </a:spcAft>
              <a:defRPr spc="-10" baseline="0"/>
            </a:lvl1pPr>
            <a:lvl2pPr>
              <a:spcBef>
                <a:spcPts val="100"/>
              </a:spcBef>
              <a:spcAft>
                <a:spcPts val="100"/>
              </a:spcAft>
              <a:defRPr/>
            </a:lvl2pPr>
            <a:lvl3pPr>
              <a:spcBef>
                <a:spcPts val="100"/>
              </a:spcBef>
              <a:spcAft>
                <a:spcPts val="100"/>
              </a:spcAft>
              <a:defRPr/>
            </a:lvl3pPr>
            <a:lvl4pPr>
              <a:spcBef>
                <a:spcPts val="100"/>
              </a:spcBef>
              <a:spcAft>
                <a:spcPts val="100"/>
              </a:spcAft>
              <a:defRPr/>
            </a:lvl4pPr>
            <a:lvl5pPr>
              <a:spcBef>
                <a:spcPts val="100"/>
              </a:spcBef>
              <a:spcAft>
                <a:spcPts val="1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78853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Half Text and Half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5D791BEF-D385-8E8A-FB5E-37D49270E17F}"/>
              </a:ext>
            </a:extLst>
          </p:cNvPr>
          <p:cNvSpPr>
            <a:spLocks noGrp="1" noChangeAspect="1"/>
          </p:cNvSpPr>
          <p:nvPr>
            <p:ph type="pic" sz="quarter" idx="15"/>
          </p:nvPr>
        </p:nvSpPr>
        <p:spPr>
          <a:xfrm>
            <a:off x="469119" y="1209429"/>
            <a:ext cx="5433891" cy="4967533"/>
          </a:xfrm>
        </p:spPr>
        <p:txBody>
          <a:bodyPr/>
          <a:lstStyle/>
          <a:p>
            <a:r>
              <a:rPr lang="en-US"/>
              <a:t>Click icon to add picture</a:t>
            </a:r>
            <a:endParaRPr lang="en-US" dirty="0"/>
          </a:p>
        </p:txBody>
      </p:sp>
      <p:sp>
        <p:nvSpPr>
          <p:cNvPr id="2" name="Title 1"/>
          <p:cNvSpPr>
            <a:spLocks noGrp="1"/>
          </p:cNvSpPr>
          <p:nvPr>
            <p:ph type="title"/>
          </p:nvPr>
        </p:nvSpPr>
        <p:spPr/>
        <p:txBody>
          <a:bodyPr>
            <a:noAutofit/>
          </a:bodyPr>
          <a:lstStyle/>
          <a:p>
            <a:r>
              <a:rPr lang="en-US"/>
              <a:t>Click to edit Master title style</a:t>
            </a:r>
            <a:endParaRPr lang="en-US" dirty="0"/>
          </a:p>
        </p:txBody>
      </p:sp>
      <p:sp>
        <p:nvSpPr>
          <p:cNvPr id="6" name="Footer Placeholder 5"/>
          <p:cNvSpPr>
            <a:spLocks noGrp="1"/>
          </p:cNvSpPr>
          <p:nvPr>
            <p:ph type="ftr" sz="quarter" idx="11"/>
          </p:nvPr>
        </p:nvSpPr>
        <p:spPr/>
        <p:txBody>
          <a:bodyPr/>
          <a:lstStyle/>
          <a:p>
            <a:r>
              <a:rPr lang="nb-NO"/>
              <a:t>© 2023 Fredrikson &amp; Byron, P.A. </a:t>
            </a:r>
            <a:endParaRPr lang="en-US"/>
          </a:p>
        </p:txBody>
      </p:sp>
      <p:sp>
        <p:nvSpPr>
          <p:cNvPr id="7" name="Slide Number Placeholder 6"/>
          <p:cNvSpPr>
            <a:spLocks noGrp="1"/>
          </p:cNvSpPr>
          <p:nvPr>
            <p:ph type="sldNum" sz="quarter" idx="12"/>
          </p:nvPr>
        </p:nvSpPr>
        <p:spPr/>
        <p:txBody>
          <a:bodyPr/>
          <a:lstStyle/>
          <a:p>
            <a:fld id="{F5C88E41-CDE9-B949-B49A-208B4D7CAB25}" type="slidenum">
              <a:rPr lang="en-US" smtClean="0"/>
              <a:t>‹#›</a:t>
            </a:fld>
            <a:endParaRPr lang="en-US"/>
          </a:p>
        </p:txBody>
      </p:sp>
      <p:sp>
        <p:nvSpPr>
          <p:cNvPr id="9" name="Content Placeholder 2">
            <a:extLst>
              <a:ext uri="{FF2B5EF4-FFF2-40B4-BE49-F238E27FC236}">
                <a16:creationId xmlns:a16="http://schemas.microsoft.com/office/drawing/2014/main" id="{2C54C16C-F039-DC77-2057-CFAC10C1A8C1}"/>
              </a:ext>
            </a:extLst>
          </p:cNvPr>
          <p:cNvSpPr>
            <a:spLocks noGrp="1"/>
          </p:cNvSpPr>
          <p:nvPr>
            <p:ph sz="half" idx="13"/>
          </p:nvPr>
        </p:nvSpPr>
        <p:spPr>
          <a:xfrm>
            <a:off x="6270977" y="1219200"/>
            <a:ext cx="5433891" cy="4957763"/>
          </a:xfrm>
        </p:spPr>
        <p:txBody>
          <a:bodyPr>
            <a:noAutofit/>
          </a:bodyPr>
          <a:lstStyle>
            <a:lvl1pPr marL="234950" indent="-234950">
              <a:spcBef>
                <a:spcPts val="900"/>
              </a:spcBef>
              <a:spcAft>
                <a:spcPts val="600"/>
              </a:spcAft>
              <a:buFont typeface="Arial" panose="020B0604020202020204" pitchFamily="34" charset="0"/>
              <a:buChar char="•"/>
              <a:tabLst/>
              <a:defRPr/>
            </a:lvl1pPr>
            <a:lvl2pPr marL="460375" indent="-225425">
              <a:spcBef>
                <a:spcPts val="100"/>
              </a:spcBef>
              <a:spcAft>
                <a:spcPts val="100"/>
              </a:spcAft>
              <a:tabLst/>
              <a:defRPr/>
            </a:lvl2pPr>
            <a:lvl3pPr marL="695325" indent="-223838">
              <a:spcBef>
                <a:spcPts val="100"/>
              </a:spcBef>
              <a:spcAft>
                <a:spcPts val="100"/>
              </a:spcAft>
              <a:tabLst/>
              <a:defRPr/>
            </a:lvl3pPr>
            <a:lvl4pPr marL="920750" indent="-236538">
              <a:spcBef>
                <a:spcPts val="100"/>
              </a:spcBef>
              <a:spcAft>
                <a:spcPts val="100"/>
              </a:spcAft>
              <a:tabLst/>
              <a:defRPr/>
            </a:lvl4pPr>
            <a:lvl5pPr marL="1146175" indent="-225425">
              <a:spcBef>
                <a:spcPts val="100"/>
              </a:spcBef>
              <a:spcAft>
                <a:spcPts val="100"/>
              </a:spcAft>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9CA6426-7BEA-32BA-F197-9DA49664073E}"/>
              </a:ext>
            </a:extLst>
          </p:cNvPr>
          <p:cNvSpPr/>
          <p:nvPr userDrawn="1"/>
        </p:nvSpPr>
        <p:spPr>
          <a:xfrm>
            <a:off x="469119" y="1219200"/>
            <a:ext cx="5433891" cy="4957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66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slideLayout" Target="../slideLayouts/slideLayout67.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3"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image" Target="../media/image1.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image" Target="../media/image1.png"/><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theme" Target="../theme/theme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image" Target="../media/image1.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6.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1.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nb-NO"/>
              <a:t>© 2023 Fredrikson &amp; Byron, P.A.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5C88E41-CDE9-B949-B49A-208B4D7CAB25}" type="slidenum">
              <a:rPr lang="en-US" smtClean="0"/>
              <a:pPr/>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840B71D2-DBE7-9D2E-4EEA-9BB1DB7B9BD5}"/>
              </a:ext>
            </a:extLst>
          </p:cNvPr>
          <p:cNvPicPr>
            <a:picLocks noChangeAspect="1"/>
          </p:cNvPicPr>
          <p:nvPr userDrawn="1"/>
        </p:nvPicPr>
        <p:blipFill>
          <a:blip r:embed="rId19"/>
          <a:stretch>
            <a:fillRect/>
          </a:stretch>
        </p:blipFill>
        <p:spPr>
          <a:xfrm>
            <a:off x="8314440" y="6171918"/>
            <a:ext cx="3877559" cy="686494"/>
          </a:xfrm>
          <a:prstGeom prst="rect">
            <a:avLst/>
          </a:prstGeom>
        </p:spPr>
      </p:pic>
    </p:spTree>
    <p:extLst>
      <p:ext uri="{BB962C8B-B14F-4D97-AF65-F5344CB8AC3E}">
        <p14:creationId xmlns:p14="http://schemas.microsoft.com/office/powerpoint/2010/main" val="264823836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nb-NO"/>
              <a:t>© 2023 Fredrikson &amp; Byron, P.A. </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5C88E41-CDE9-B949-B49A-208B4D7CAB25}"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E7812572-97AA-007D-4482-E4CB7E6E2657}"/>
              </a:ext>
            </a:extLst>
          </p:cNvPr>
          <p:cNvPicPr>
            <a:picLocks noChangeAspect="1"/>
          </p:cNvPicPr>
          <p:nvPr userDrawn="1"/>
        </p:nvPicPr>
        <p:blipFill>
          <a:blip r:embed="rId54"/>
          <a:stretch>
            <a:fillRect/>
          </a:stretch>
        </p:blipFill>
        <p:spPr>
          <a:xfrm>
            <a:off x="8314440" y="6171918"/>
            <a:ext cx="3877559" cy="686494"/>
          </a:xfrm>
          <a:prstGeom prst="rect">
            <a:avLst/>
          </a:prstGeom>
        </p:spPr>
      </p:pic>
    </p:spTree>
    <p:extLst>
      <p:ext uri="{BB962C8B-B14F-4D97-AF65-F5344CB8AC3E}">
        <p14:creationId xmlns:p14="http://schemas.microsoft.com/office/powerpoint/2010/main" val="212264236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987" r:id="rId13"/>
    <p:sldLayoutId id="2147483988" r:id="rId14"/>
    <p:sldLayoutId id="2147483989" r:id="rId15"/>
    <p:sldLayoutId id="2147483990" r:id="rId16"/>
    <p:sldLayoutId id="2147483991" r:id="rId17"/>
    <p:sldLayoutId id="2147483992" r:id="rId18"/>
    <p:sldLayoutId id="2147483994" r:id="rId19"/>
    <p:sldLayoutId id="2147483673" r:id="rId20"/>
    <p:sldLayoutId id="2147483723" r:id="rId21"/>
    <p:sldLayoutId id="2147483693" r:id="rId22"/>
    <p:sldLayoutId id="2147483724" r:id="rId23"/>
    <p:sldLayoutId id="2147483712" r:id="rId24"/>
    <p:sldLayoutId id="2147483685" r:id="rId25"/>
    <p:sldLayoutId id="2147483713" r:id="rId26"/>
    <p:sldLayoutId id="2147483721" r:id="rId27"/>
    <p:sldLayoutId id="2147483688" r:id="rId28"/>
    <p:sldLayoutId id="2147483722" r:id="rId29"/>
    <p:sldLayoutId id="2147483726" r:id="rId30"/>
    <p:sldLayoutId id="2147483687" r:id="rId31"/>
    <p:sldLayoutId id="2147483689" r:id="rId32"/>
    <p:sldLayoutId id="2147483707" r:id="rId33"/>
    <p:sldLayoutId id="2147483708" r:id="rId34"/>
    <p:sldLayoutId id="2147483709" r:id="rId35"/>
    <p:sldLayoutId id="2147483710" r:id="rId36"/>
    <p:sldLayoutId id="2147483711" r:id="rId37"/>
    <p:sldLayoutId id="2147483714" r:id="rId38"/>
    <p:sldLayoutId id="2147483691" r:id="rId39"/>
    <p:sldLayoutId id="2147483692" r:id="rId40"/>
    <p:sldLayoutId id="2147483697" r:id="rId41"/>
    <p:sldLayoutId id="2147483694" r:id="rId42"/>
    <p:sldLayoutId id="2147483720" r:id="rId43"/>
    <p:sldLayoutId id="2147483727" r:id="rId44"/>
    <p:sldLayoutId id="2147483695" r:id="rId45"/>
    <p:sldLayoutId id="2147483699" r:id="rId46"/>
    <p:sldLayoutId id="2147483700" r:id="rId47"/>
    <p:sldLayoutId id="2147483702" r:id="rId48"/>
    <p:sldLayoutId id="2147483703" r:id="rId49"/>
    <p:sldLayoutId id="2147483704" r:id="rId50"/>
    <p:sldLayoutId id="2147483705" r:id="rId51"/>
    <p:sldLayoutId id="2147483717" r:id="rId52"/>
  </p:sldLayoutIdLst>
  <p:hf sldNum="0"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nb-NO"/>
              <a:t>© 2023 Fredrikson &amp; Byron, P.A. </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5C88E41-CDE9-B949-B49A-208B4D7CAB25}" type="slidenum">
              <a:rPr lang="en-US" smtClean="0"/>
              <a:pPr/>
              <a:t>‹#›</a:t>
            </a:fld>
            <a:endParaRPr lang="en-US" dirty="0"/>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152AD24E-D6AE-5680-99D1-C9E7CA6C7FAB}"/>
              </a:ext>
            </a:extLst>
          </p:cNvPr>
          <p:cNvPicPr>
            <a:picLocks noChangeAspect="1"/>
          </p:cNvPicPr>
          <p:nvPr userDrawn="1"/>
        </p:nvPicPr>
        <p:blipFill>
          <a:blip r:embed="rId14"/>
          <a:stretch>
            <a:fillRect/>
          </a:stretch>
        </p:blipFill>
        <p:spPr>
          <a:xfrm>
            <a:off x="8314440" y="6171918"/>
            <a:ext cx="3877559" cy="686494"/>
          </a:xfrm>
          <a:prstGeom prst="rect">
            <a:avLst/>
          </a:prstGeom>
        </p:spPr>
      </p:pic>
    </p:spTree>
    <p:extLst>
      <p:ext uri="{BB962C8B-B14F-4D97-AF65-F5344CB8AC3E}">
        <p14:creationId xmlns:p14="http://schemas.microsoft.com/office/powerpoint/2010/main" val="36742030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hf sldNum="0"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nb-NO"/>
              <a:t>© 2023 Fredrikson &amp; Byron, P.A.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5C88E41-CDE9-B949-B49A-208B4D7CAB25}" type="slidenum">
              <a:rPr lang="en-US" smtClean="0"/>
              <a:pPr/>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82C95E83-A4F5-CB15-5F78-E9A26872B122}"/>
              </a:ext>
            </a:extLst>
          </p:cNvPr>
          <p:cNvPicPr>
            <a:picLocks noChangeAspect="1"/>
          </p:cNvPicPr>
          <p:nvPr userDrawn="1"/>
        </p:nvPicPr>
        <p:blipFill>
          <a:blip r:embed="rId20"/>
          <a:stretch>
            <a:fillRect/>
          </a:stretch>
        </p:blipFill>
        <p:spPr>
          <a:xfrm>
            <a:off x="8314440" y="6171918"/>
            <a:ext cx="3877559" cy="686494"/>
          </a:xfrm>
          <a:prstGeom prst="rect">
            <a:avLst/>
          </a:prstGeom>
        </p:spPr>
      </p:pic>
    </p:spTree>
    <p:extLst>
      <p:ext uri="{BB962C8B-B14F-4D97-AF65-F5344CB8AC3E}">
        <p14:creationId xmlns:p14="http://schemas.microsoft.com/office/powerpoint/2010/main" val="1877012177"/>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 2023 Fredrikson &amp; Byron, P.A.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88E41-CDE9-B949-B49A-208B4D7CAB25}" type="slidenum">
              <a:rPr lang="en-US" smtClean="0"/>
              <a:pPr/>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92FE041C-30AF-0ABF-2546-229C1B66509C}"/>
              </a:ext>
            </a:extLst>
          </p:cNvPr>
          <p:cNvPicPr>
            <a:picLocks noChangeAspect="1"/>
          </p:cNvPicPr>
          <p:nvPr userDrawn="1"/>
        </p:nvPicPr>
        <p:blipFill>
          <a:blip r:embed="rId21"/>
          <a:stretch>
            <a:fillRect/>
          </a:stretch>
        </p:blipFill>
        <p:spPr>
          <a:xfrm>
            <a:off x="8314440" y="6171918"/>
            <a:ext cx="3877559" cy="686494"/>
          </a:xfrm>
          <a:prstGeom prst="rect">
            <a:avLst/>
          </a:prstGeom>
        </p:spPr>
      </p:pic>
    </p:spTree>
    <p:extLst>
      <p:ext uri="{BB962C8B-B14F-4D97-AF65-F5344CB8AC3E}">
        <p14:creationId xmlns:p14="http://schemas.microsoft.com/office/powerpoint/2010/main" val="3478325988"/>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25" r:id="rId15"/>
    <p:sldLayoutId id="2147484054" r:id="rId16"/>
    <p:sldLayoutId id="2147484055" r:id="rId17"/>
    <p:sldLayoutId id="2147484108" r:id="rId18"/>
    <p:sldLayoutId id="2147484109"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 2023 Fredrikson &amp; Byron, P.A.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88E41-CDE9-B949-B49A-208B4D7CAB25}" type="slidenum">
              <a:rPr lang="en-US" smtClean="0"/>
              <a:pPr/>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E9C26B8E-4F52-315D-8159-F6DB7360924D}"/>
              </a:ext>
            </a:extLst>
          </p:cNvPr>
          <p:cNvPicPr>
            <a:picLocks noChangeAspect="1"/>
          </p:cNvPicPr>
          <p:nvPr userDrawn="1"/>
        </p:nvPicPr>
        <p:blipFill>
          <a:blip r:embed="rId16"/>
          <a:stretch>
            <a:fillRect/>
          </a:stretch>
        </p:blipFill>
        <p:spPr>
          <a:xfrm>
            <a:off x="8314440" y="6171918"/>
            <a:ext cx="3877559" cy="686494"/>
          </a:xfrm>
          <a:prstGeom prst="rect">
            <a:avLst/>
          </a:prstGeom>
        </p:spPr>
      </p:pic>
    </p:spTree>
    <p:extLst>
      <p:ext uri="{BB962C8B-B14F-4D97-AF65-F5344CB8AC3E}">
        <p14:creationId xmlns:p14="http://schemas.microsoft.com/office/powerpoint/2010/main" val="1942434326"/>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52" r:id="rId13"/>
    <p:sldLayoutId id="2147484053"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 2023 Fredrikson &amp; Byron, P.A.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88E41-CDE9-B949-B49A-208B4D7CAB25}" type="slidenum">
              <a:rPr lang="en-US" smtClean="0"/>
              <a:pPr/>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A553C6FA-ADD0-2797-B206-44FC91524F63}"/>
              </a:ext>
            </a:extLst>
          </p:cNvPr>
          <p:cNvPicPr>
            <a:picLocks noChangeAspect="1"/>
          </p:cNvPicPr>
          <p:nvPr userDrawn="1"/>
        </p:nvPicPr>
        <p:blipFill>
          <a:blip r:embed="rId15"/>
          <a:stretch>
            <a:fillRect/>
          </a:stretch>
        </p:blipFill>
        <p:spPr>
          <a:xfrm>
            <a:off x="8314440" y="6171918"/>
            <a:ext cx="3877559" cy="686494"/>
          </a:xfrm>
          <a:prstGeom prst="rect">
            <a:avLst/>
          </a:prstGeom>
        </p:spPr>
      </p:pic>
    </p:spTree>
    <p:extLst>
      <p:ext uri="{BB962C8B-B14F-4D97-AF65-F5344CB8AC3E}">
        <p14:creationId xmlns:p14="http://schemas.microsoft.com/office/powerpoint/2010/main" val="1702285793"/>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82"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F328C6-29A1-2530-F169-A1C593F235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25C320-97F8-DD86-B611-F825C3D1C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48617-3A1B-CB1A-4499-310D09131F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36112D9C-9ADE-2310-DC61-6DF5E0EF3D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 2023 Fredrikson &amp; Byron, P.A. </a:t>
            </a:r>
            <a:endParaRPr lang="en-US" dirty="0"/>
          </a:p>
        </p:txBody>
      </p:sp>
      <p:sp>
        <p:nvSpPr>
          <p:cNvPr id="6" name="Slide Number Placeholder 5">
            <a:extLst>
              <a:ext uri="{FF2B5EF4-FFF2-40B4-BE49-F238E27FC236}">
                <a16:creationId xmlns:a16="http://schemas.microsoft.com/office/drawing/2014/main" id="{3B52EBEC-2814-95C9-F875-0455F41B6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88E41-CDE9-B949-B49A-208B4D7CAB25}" type="slidenum">
              <a:rPr lang="en-US" smtClean="0"/>
              <a:pPr/>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FFAE88D1-CFF6-6B37-25C4-B5D5CAF5B8A7}"/>
              </a:ext>
            </a:extLst>
          </p:cNvPr>
          <p:cNvPicPr>
            <a:picLocks noChangeAspect="1"/>
          </p:cNvPicPr>
          <p:nvPr userDrawn="1"/>
        </p:nvPicPr>
        <p:blipFill>
          <a:blip r:embed="rId14"/>
          <a:stretch>
            <a:fillRect/>
          </a:stretch>
        </p:blipFill>
        <p:spPr>
          <a:xfrm>
            <a:off x="8314440" y="6171918"/>
            <a:ext cx="3877559" cy="686494"/>
          </a:xfrm>
          <a:prstGeom prst="rect">
            <a:avLst/>
          </a:prstGeom>
        </p:spPr>
      </p:pic>
    </p:spTree>
    <p:extLst>
      <p:ext uri="{BB962C8B-B14F-4D97-AF65-F5344CB8AC3E}">
        <p14:creationId xmlns:p14="http://schemas.microsoft.com/office/powerpoint/2010/main" val="948054605"/>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jshrestha@fredlaw.com" TargetMode="External"/><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2.xml"/><Relationship Id="rId6" Type="http://schemas.openxmlformats.org/officeDocument/2006/relationships/hyperlink" Target="https://creativecommons.org/licenses/by/2.0/" TargetMode="External"/><Relationship Id="rId5" Type="http://schemas.openxmlformats.org/officeDocument/2006/relationships/hyperlink" Target="https://www.flickr.com/photos/lakemartinvoice/" TargetMode="External"/><Relationship Id="rId4" Type="http://schemas.openxmlformats.org/officeDocument/2006/relationships/hyperlink" Target="https://www.flickr.com/photos/lakemartinvoice/28749522177" TargetMode="Externa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11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15.xml"/><Relationship Id="rId6" Type="http://schemas.openxmlformats.org/officeDocument/2006/relationships/hyperlink" Target="https://creativecommons.org/licenses/by-sa/2.0/" TargetMode="External"/><Relationship Id="rId5" Type="http://schemas.openxmlformats.org/officeDocument/2006/relationships/hyperlink" Target="https://commons.wikimedia.org/wiki/File:Boundary_-_geograph.org.uk_-_683061.jpg" TargetMode="External"/><Relationship Id="rId4" Type="http://schemas.openxmlformats.org/officeDocument/2006/relationships/hyperlink" Target="https://www.geograph.org.uk/profile/183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1.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41.xml"/><Relationship Id="rId5" Type="http://schemas.openxmlformats.org/officeDocument/2006/relationships/hyperlink" Target="https://commons.wikimedia.org/wiki/File:Fly_Fishing_%28154375843%29.jpeg" TargetMode="External"/><Relationship Id="rId4" Type="http://schemas.openxmlformats.org/officeDocument/2006/relationships/hyperlink" Target="https://500px.com/p/paulnute?view=photo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5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xml"/><Relationship Id="rId1" Type="http://schemas.openxmlformats.org/officeDocument/2006/relationships/slideLayout" Target="../slideLayouts/slideLayout13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13.xml"/><Relationship Id="rId5" Type="http://schemas.openxmlformats.org/officeDocument/2006/relationships/hyperlink" Target="https://creativecommons.org/publicdomain/zero/1.0/deed.en" TargetMode="External"/><Relationship Id="rId4" Type="http://schemas.openxmlformats.org/officeDocument/2006/relationships/hyperlink" Target="https://www.flickr.com/photos/icetsarina/44387168514/" TargetMode="Externa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1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9.xml"/><Relationship Id="rId1" Type="http://schemas.openxmlformats.org/officeDocument/2006/relationships/slideLayout" Target="../slideLayouts/slideLayout1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hyperlink" Target="https://commons.wikimedia.org/wiki/File:Aerial_view_of_road_construction.jpg" TargetMode="External"/><Relationship Id="rId4" Type="http://schemas.openxmlformats.org/officeDocument/2006/relationships/hyperlink" Target="https://pixnio.com/vintage-photography/history-photography-pictures/aerial-view-of-road-constructi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13.xml"/><Relationship Id="rId5" Type="http://schemas.openxmlformats.org/officeDocument/2006/relationships/hyperlink" Target="https://commons.wikimedia.org/wiki/File:Old_stone_bridge_with_water_flowing_gently_by_the_park.jpg" TargetMode="External"/><Relationship Id="rId4" Type="http://schemas.openxmlformats.org/officeDocument/2006/relationships/hyperlink" Target="https://pixnio.com/nature-landscapes/gardens-and-parks/old-stone-bridge-with-water-flowing-gently-by-the-park" TargetMode="Externa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3.xml"/><Relationship Id="rId1" Type="http://schemas.openxmlformats.org/officeDocument/2006/relationships/slideLayout" Target="../slideLayouts/slideLayout11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hyperlink" Target="https://commons.wikimedia.org/wiki/User:Svetlov_Artem" TargetMode="External"/><Relationship Id="rId3" Type="http://schemas.openxmlformats.org/officeDocument/2006/relationships/diagramLayout" Target="../diagrams/layout17.xml"/><Relationship Id="rId7" Type="http://schemas.openxmlformats.org/officeDocument/2006/relationships/image" Target="../media/image32.jpg"/><Relationship Id="rId2" Type="http://schemas.openxmlformats.org/officeDocument/2006/relationships/diagramData" Target="../diagrams/data17.xml"/><Relationship Id="rId1" Type="http://schemas.openxmlformats.org/officeDocument/2006/relationships/slideLayout" Target="../slideLayouts/slideLayout29.xml"/><Relationship Id="rId6" Type="http://schemas.microsoft.com/office/2007/relationships/diagramDrawing" Target="../diagrams/drawing17.xml"/><Relationship Id="rId5" Type="http://schemas.openxmlformats.org/officeDocument/2006/relationships/diagramColors" Target="../diagrams/colors17.xml"/><Relationship Id="rId10" Type="http://schemas.openxmlformats.org/officeDocument/2006/relationships/hyperlink" Target="https://creativecommons.org/publicdomain/zero/1.0/deed.en" TargetMode="External"/><Relationship Id="rId4" Type="http://schemas.openxmlformats.org/officeDocument/2006/relationships/diagramQuickStyle" Target="../diagrams/quickStyle17.xml"/><Relationship Id="rId9" Type="http://schemas.openxmlformats.org/officeDocument/2006/relationships/hyperlink" Target="https://commons.wikimedia.org/wiki/File:Russky_island_path_in_woods.jpg"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6.xml"/><Relationship Id="rId1" Type="http://schemas.openxmlformats.org/officeDocument/2006/relationships/slideLayout" Target="../slideLayouts/slideLayout11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7.xml"/><Relationship Id="rId1" Type="http://schemas.openxmlformats.org/officeDocument/2006/relationships/slideLayout" Target="../slideLayouts/slideLayout11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1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14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B14A-E615-F7A3-1023-17834024308F}"/>
              </a:ext>
            </a:extLst>
          </p:cNvPr>
          <p:cNvSpPr>
            <a:spLocks noGrp="1"/>
          </p:cNvSpPr>
          <p:nvPr>
            <p:ph type="title"/>
          </p:nvPr>
        </p:nvSpPr>
        <p:spPr>
          <a:xfrm>
            <a:off x="838200" y="402353"/>
            <a:ext cx="10655301" cy="844171"/>
          </a:xfrm>
        </p:spPr>
        <p:txBody>
          <a:bodyPr/>
          <a:lstStyle/>
          <a:p>
            <a:r>
              <a:rPr lang="en-US" dirty="0"/>
              <a:t>The Ins and Outs of </a:t>
            </a:r>
            <a:br>
              <a:rPr lang="en-US" dirty="0"/>
            </a:br>
            <a:r>
              <a:rPr lang="en-US" dirty="0"/>
              <a:t>Access Easements</a:t>
            </a:r>
            <a:br>
              <a:rPr lang="en-US" dirty="0"/>
            </a:br>
            <a:endParaRPr lang="en-US" dirty="0"/>
          </a:p>
        </p:txBody>
      </p:sp>
      <p:sp>
        <p:nvSpPr>
          <p:cNvPr id="3" name="Text Placeholder 2">
            <a:extLst>
              <a:ext uri="{FF2B5EF4-FFF2-40B4-BE49-F238E27FC236}">
                <a16:creationId xmlns:a16="http://schemas.microsoft.com/office/drawing/2014/main" id="{E53186CC-33DF-9F10-B947-46FC80BD0F79}"/>
              </a:ext>
            </a:extLst>
          </p:cNvPr>
          <p:cNvSpPr>
            <a:spLocks noGrp="1"/>
          </p:cNvSpPr>
          <p:nvPr>
            <p:ph type="body" sz="quarter" idx="11"/>
          </p:nvPr>
        </p:nvSpPr>
        <p:spPr>
          <a:xfrm>
            <a:off x="838200" y="1766317"/>
            <a:ext cx="10655300" cy="2591584"/>
          </a:xfrm>
        </p:spPr>
        <p:txBody>
          <a:bodyPr/>
          <a:lstStyle/>
          <a:p>
            <a:r>
              <a:rPr lang="en-US" dirty="0"/>
              <a:t>Northeast Chapter of Wisconsin Society of Land Surveyors</a:t>
            </a:r>
          </a:p>
          <a:p>
            <a:r>
              <a:rPr lang="en-US" dirty="0"/>
              <a:t>May 12, 2023</a:t>
            </a:r>
          </a:p>
          <a:p>
            <a:endParaRPr lang="en-US" dirty="0"/>
          </a:p>
          <a:p>
            <a:r>
              <a:rPr lang="en-US" dirty="0"/>
              <a:t>Attorney Jessica Shrestha</a:t>
            </a:r>
          </a:p>
          <a:p>
            <a:r>
              <a:rPr lang="en-US" dirty="0">
                <a:solidFill>
                  <a:srgbClr val="00B0F0"/>
                </a:solidFill>
                <a:hlinkClick r:id="rId2">
                  <a:extLst>
                    <a:ext uri="{A12FA001-AC4F-418D-AE19-62706E023703}">
                      <ahyp:hlinkClr xmlns:ahyp="http://schemas.microsoft.com/office/drawing/2018/hyperlinkcolor" val="tx"/>
                    </a:ext>
                  </a:extLst>
                </a:hlinkClick>
              </a:rPr>
              <a:t>jshrestha@fredlaw.com</a:t>
            </a:r>
            <a:endParaRPr lang="en-US" dirty="0">
              <a:solidFill>
                <a:srgbClr val="00B0F0"/>
              </a:solidFill>
            </a:endParaRPr>
          </a:p>
          <a:p>
            <a:r>
              <a:rPr lang="en-US" dirty="0"/>
              <a:t>608.441.3839</a:t>
            </a:r>
          </a:p>
        </p:txBody>
      </p:sp>
    </p:spTree>
    <p:extLst>
      <p:ext uri="{BB962C8B-B14F-4D97-AF65-F5344CB8AC3E}">
        <p14:creationId xmlns:p14="http://schemas.microsoft.com/office/powerpoint/2010/main" val="3660784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8E1AC8C-D2E0-475D-5FFF-6F34280B341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Prescriptive Rights, cntd.</a:t>
            </a:r>
            <a:endParaRPr lang="en-US" sz="5400" dirty="0"/>
          </a:p>
        </p:txBody>
      </p:sp>
      <p:sp>
        <p:nvSpPr>
          <p:cNvPr id="2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
            <a:extLst>
              <a:ext uri="{FF2B5EF4-FFF2-40B4-BE49-F238E27FC236}">
                <a16:creationId xmlns:a16="http://schemas.microsoft.com/office/drawing/2014/main" id="{D7B1AEDD-95AB-2F5D-0A40-26BF20A2DE3C}"/>
              </a:ext>
            </a:extLst>
          </p:cNvPr>
          <p:cNvSpPr>
            <a:spLocks noGrp="1"/>
          </p:cNvSpPr>
          <p:nvPr>
            <p:ph idx="1"/>
          </p:nvPr>
        </p:nvSpPr>
        <p:spPr>
          <a:xfrm>
            <a:off x="572493" y="2071316"/>
            <a:ext cx="6713552" cy="4119172"/>
          </a:xfrm>
        </p:spPr>
        <p:txBody>
          <a:bodyPr vert="horz" lIns="91440" tIns="45720" rIns="91440" bIns="45720" rtlCol="0" anchor="t">
            <a:normAutofit/>
          </a:bodyPr>
          <a:lstStyle/>
          <a:p>
            <a:pPr marL="342900"/>
            <a:r>
              <a:rPr lang="en-US" sz="1900"/>
              <a:t>§ 893.28(3): “The mere use of a way over unenclosed lands is presumed to be permissive and not adverse.”  </a:t>
            </a:r>
            <a:br>
              <a:rPr lang="en-US" sz="1900"/>
            </a:br>
            <a:endParaRPr lang="en-US" sz="1900"/>
          </a:p>
          <a:p>
            <a:pPr marL="342900"/>
            <a:r>
              <a:rPr lang="en-US" sz="1900"/>
              <a:t>“T</a:t>
            </a:r>
            <a:r>
              <a:rPr lang="en-US" sz="1900">
                <a:effectLst/>
              </a:rPr>
              <a:t>he doctrine applies to lands that are wild, unoccupied, or of so little present use as to lead legitimately to the inference that an owner would have no motive in excluding persons from passing over the land”. </a:t>
            </a:r>
            <a:r>
              <a:rPr lang="en-US" sz="1900" i="1">
                <a:effectLst/>
              </a:rPr>
              <a:t>Shepard v. Gilbert</a:t>
            </a:r>
            <a:r>
              <a:rPr lang="en-US" sz="1900">
                <a:effectLst/>
              </a:rPr>
              <a:t>, 212 Wis. 1, 6 (1933). </a:t>
            </a:r>
            <a:br>
              <a:rPr lang="en-US" sz="1900">
                <a:effectLst/>
              </a:rPr>
            </a:br>
            <a:endParaRPr lang="en-US" sz="1900">
              <a:effectLst/>
            </a:endParaRPr>
          </a:p>
          <a:p>
            <a:pPr marL="342900"/>
            <a:r>
              <a:rPr lang="en-US" sz="1900"/>
              <a:t>Does not apply to property that is improved or in the process of being improved – for any use.</a:t>
            </a:r>
            <a:br>
              <a:rPr lang="en-US" sz="1900"/>
            </a:br>
            <a:endParaRPr lang="en-US" sz="1900">
              <a:effectLst/>
            </a:endParaRPr>
          </a:p>
          <a:p>
            <a:pPr marL="342900"/>
            <a:r>
              <a:rPr lang="en-US" sz="1900">
                <a:effectLst/>
              </a:rPr>
              <a:t>Rule applies r</a:t>
            </a:r>
            <a:r>
              <a:rPr lang="en-US" sz="1900"/>
              <a:t>egardless of knowledge of owner.</a:t>
            </a:r>
            <a:endParaRPr lang="en-US" sz="1900">
              <a:effectLst/>
            </a:endParaRPr>
          </a:p>
          <a:p>
            <a:pPr marL="342900"/>
            <a:endParaRPr lang="en-US" sz="1900"/>
          </a:p>
        </p:txBody>
      </p:sp>
      <p:pic>
        <p:nvPicPr>
          <p:cNvPr id="14" name="Picture Placeholder 13" descr="A picture containing outdoor, plant, tree, woodland&#10;&#10;Description automatically generated">
            <a:extLst>
              <a:ext uri="{FF2B5EF4-FFF2-40B4-BE49-F238E27FC236}">
                <a16:creationId xmlns:a16="http://schemas.microsoft.com/office/drawing/2014/main" id="{621C6C19-21AD-11E3-B0FF-3D3DF9947586}"/>
              </a:ext>
            </a:extLst>
          </p:cNvPr>
          <p:cNvPicPr>
            <a:picLocks noGrp="1" noChangeAspect="1"/>
          </p:cNvPicPr>
          <p:nvPr>
            <p:ph type="pic" sz="quarter" idx="14"/>
          </p:nvPr>
        </p:nvPicPr>
        <p:blipFill rotWithShape="1">
          <a:blip r:embed="rId3"/>
          <a:srcRect l="27346" r="8438" b="2"/>
          <a:stretch/>
        </p:blipFill>
        <p:spPr>
          <a:xfrm>
            <a:off x="7675658" y="2093976"/>
            <a:ext cx="3941064" cy="4096512"/>
          </a:xfrm>
          <a:prstGeom prst="rect">
            <a:avLst/>
          </a:prstGeom>
        </p:spPr>
      </p:pic>
      <p:sp>
        <p:nvSpPr>
          <p:cNvPr id="5" name="Footer Placeholder 4">
            <a:extLst>
              <a:ext uri="{FF2B5EF4-FFF2-40B4-BE49-F238E27FC236}">
                <a16:creationId xmlns:a16="http://schemas.microsoft.com/office/drawing/2014/main" id="{A0971C08-30E0-8622-77E6-2D9E675DC866}"/>
              </a:ext>
            </a:extLst>
          </p:cNvPr>
          <p:cNvSpPr>
            <a:spLocks noGrp="1"/>
          </p:cNvSpPr>
          <p:nvPr>
            <p:ph type="ftr" sz="quarter" idx="10"/>
          </p:nvPr>
        </p:nvSpPr>
        <p:spPr>
          <a:xfrm>
            <a:off x="4038600" y="6356350"/>
            <a:ext cx="4114800" cy="365125"/>
          </a:xfrm>
        </p:spPr>
        <p:txBody>
          <a:bodyPr vert="horz" lIns="91440" tIns="45720" rIns="91440" bIns="45720" rtlCol="0" anchor="ctr">
            <a:normAutofit/>
          </a:bodyPr>
          <a:lstStyle/>
          <a:p>
            <a:pPr defTabSz="914400">
              <a:spcAft>
                <a:spcPts val="600"/>
              </a:spcAft>
              <a:defRPr/>
            </a:pPr>
            <a:r>
              <a:rPr lang="en-US" kern="1200">
                <a:solidFill>
                  <a:prstClr val="black">
                    <a:tint val="75000"/>
                  </a:prstClr>
                </a:solidFill>
                <a:latin typeface="Calibri" panose="020F0502020204030204"/>
                <a:ea typeface="+mn-ea"/>
                <a:cs typeface="+mn-cs"/>
              </a:rPr>
              <a:t>© 2023 Fredrikson &amp; Byron, P.A. </a:t>
            </a:r>
          </a:p>
        </p:txBody>
      </p:sp>
      <p:sp>
        <p:nvSpPr>
          <p:cNvPr id="15" name="TextBox 14">
            <a:extLst>
              <a:ext uri="{FF2B5EF4-FFF2-40B4-BE49-F238E27FC236}">
                <a16:creationId xmlns:a16="http://schemas.microsoft.com/office/drawing/2014/main" id="{086BEB6E-2D42-6F12-D717-087B823CE45D}"/>
              </a:ext>
            </a:extLst>
          </p:cNvPr>
          <p:cNvSpPr txBox="1"/>
          <p:nvPr/>
        </p:nvSpPr>
        <p:spPr>
          <a:xfrm>
            <a:off x="7675658" y="6190488"/>
            <a:ext cx="3941064" cy="215444"/>
          </a:xfrm>
          <a:prstGeom prst="rect">
            <a:avLst/>
          </a:prstGeom>
          <a:noFill/>
        </p:spPr>
        <p:txBody>
          <a:bodyPr wrap="square" rtlCol="0">
            <a:spAutoFit/>
          </a:bodyPr>
          <a:lstStyle/>
          <a:p>
            <a:r>
              <a:rPr lang="en-US" sz="800" dirty="0"/>
              <a:t>“</a:t>
            </a:r>
            <a:r>
              <a:rPr lang="en-US" sz="800" dirty="0">
                <a:hlinkClick r:id="rId4"/>
              </a:rPr>
              <a:t>594 Morrison Road driveway thru the woods</a:t>
            </a:r>
            <a:r>
              <a:rPr lang="en-US" sz="800" dirty="0"/>
              <a:t>” by </a:t>
            </a:r>
            <a:r>
              <a:rPr lang="en-US" sz="800" dirty="0">
                <a:hlinkClick r:id="rId5"/>
              </a:rPr>
              <a:t>John Coley </a:t>
            </a:r>
            <a:r>
              <a:rPr lang="en-US" sz="800" dirty="0"/>
              <a:t>is licensed under </a:t>
            </a:r>
            <a:r>
              <a:rPr lang="en-US" sz="800" dirty="0">
                <a:hlinkClick r:id="rId6"/>
              </a:rPr>
              <a:t>CC BY 2.0</a:t>
            </a:r>
            <a:r>
              <a:rPr lang="en-US" sz="800" dirty="0"/>
              <a:t>. </a:t>
            </a:r>
          </a:p>
        </p:txBody>
      </p:sp>
    </p:spTree>
    <p:extLst>
      <p:ext uri="{BB962C8B-B14F-4D97-AF65-F5344CB8AC3E}">
        <p14:creationId xmlns:p14="http://schemas.microsoft.com/office/powerpoint/2010/main" val="2967576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Isosceles Triangle 3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Diagram 12">
            <a:extLst>
              <a:ext uri="{FF2B5EF4-FFF2-40B4-BE49-F238E27FC236}">
                <a16:creationId xmlns:a16="http://schemas.microsoft.com/office/drawing/2014/main" id="{7EA6001D-80D6-4EDD-96DD-32FE6D50112E}"/>
              </a:ext>
            </a:extLst>
          </p:cNvPr>
          <p:cNvGraphicFramePr/>
          <p:nvPr>
            <p:extLst>
              <p:ext uri="{D42A27DB-BD31-4B8C-83A1-F6EECF244321}">
                <p14:modId xmlns:p14="http://schemas.microsoft.com/office/powerpoint/2010/main" val="2651154875"/>
              </p:ext>
            </p:extLst>
          </p:nvPr>
        </p:nvGraphicFramePr>
        <p:xfrm>
          <a:off x="2026760" y="1196634"/>
          <a:ext cx="8128000" cy="5140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a:extLst>
              <a:ext uri="{FF2B5EF4-FFF2-40B4-BE49-F238E27FC236}">
                <a16:creationId xmlns:a16="http://schemas.microsoft.com/office/drawing/2014/main" id="{E2F2C62F-4C7E-F26D-DA00-97A984E06408}"/>
              </a:ext>
            </a:extLst>
          </p:cNvPr>
          <p:cNvSpPr txBox="1"/>
          <p:nvPr/>
        </p:nvSpPr>
        <p:spPr>
          <a:xfrm>
            <a:off x="3048000" y="520411"/>
            <a:ext cx="6096000" cy="646331"/>
          </a:xfrm>
          <a:prstGeom prst="rect">
            <a:avLst/>
          </a:prstGeom>
          <a:noFill/>
        </p:spPr>
        <p:txBody>
          <a:bodyPr wrap="square">
            <a:spAutoFit/>
          </a:bodyPr>
          <a:lstStyle/>
          <a:p>
            <a:pPr lvl="0" algn="ctr">
              <a:spcAft>
                <a:spcPts val="600"/>
              </a:spcAft>
            </a:pPr>
            <a:r>
              <a:rPr lang="en-US" sz="3600" dirty="0">
                <a:latin typeface="Arial" panose="020B0604020202020204" pitchFamily="34" charset="0"/>
                <a:cs typeface="Arial" panose="020B0604020202020204" pitchFamily="34" charset="0"/>
              </a:rPr>
              <a:t>Easements by Necessity</a:t>
            </a:r>
            <a:endParaRPr lang="en-US" sz="360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DDDC47D9-B3E8-F4C2-F7C3-C9EADA983E65}"/>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4170055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2F2C62F-4C7E-F26D-DA00-97A984E06408}"/>
              </a:ext>
            </a:extLst>
          </p:cNvPr>
          <p:cNvSpPr txBox="1"/>
          <p:nvPr/>
        </p:nvSpPr>
        <p:spPr>
          <a:xfrm>
            <a:off x="838200" y="557188"/>
            <a:ext cx="10515600" cy="1133499"/>
          </a:xfrm>
          <a:prstGeom prst="rect">
            <a:avLst/>
          </a:prstGeom>
        </p:spPr>
        <p:txBody>
          <a:bodyPr vert="horz" lIns="91440" tIns="45720" rIns="91440" bIns="45720" rtlCol="0" anchor="ctr">
            <a:normAutofit/>
          </a:bodyPr>
          <a:lstStyle/>
          <a:p>
            <a:pPr lvl="0" algn="ctr" defTabSz="914400">
              <a:lnSpc>
                <a:spcPct val="90000"/>
              </a:lnSpc>
              <a:spcBef>
                <a:spcPct val="0"/>
              </a:spcBef>
              <a:spcAft>
                <a:spcPts val="600"/>
              </a:spcAft>
            </a:pPr>
            <a:r>
              <a:rPr lang="en-US" sz="5200" kern="1200">
                <a:solidFill>
                  <a:schemeClr val="tx1"/>
                </a:solidFill>
                <a:latin typeface="+mj-lt"/>
                <a:ea typeface="+mj-ea"/>
                <a:cs typeface="+mj-cs"/>
              </a:rPr>
              <a:t>Easements by Implication</a:t>
            </a:r>
          </a:p>
        </p:txBody>
      </p:sp>
      <p:graphicFrame>
        <p:nvGraphicFramePr>
          <p:cNvPr id="13" name="Diagram 12">
            <a:extLst>
              <a:ext uri="{FF2B5EF4-FFF2-40B4-BE49-F238E27FC236}">
                <a16:creationId xmlns:a16="http://schemas.microsoft.com/office/drawing/2014/main" id="{7EA6001D-80D6-4EDD-96DD-32FE6D50112E}"/>
              </a:ext>
            </a:extLst>
          </p:cNvPr>
          <p:cNvGraphicFramePr/>
          <p:nvPr>
            <p:extLst>
              <p:ext uri="{D42A27DB-BD31-4B8C-83A1-F6EECF244321}">
                <p14:modId xmlns:p14="http://schemas.microsoft.com/office/powerpoint/2010/main" val="284434984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B6C3FA17-9E90-E8E2-7544-E2F56374A8F6}"/>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438204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icture containing outdoor, sky, landscape, field&#10;&#10;Description automatically generated">
            <a:extLst>
              <a:ext uri="{FF2B5EF4-FFF2-40B4-BE49-F238E27FC236}">
                <a16:creationId xmlns:a16="http://schemas.microsoft.com/office/drawing/2014/main" id="{620FA251-850A-2A6D-2963-ACEDC9314764}"/>
              </a:ext>
            </a:extLst>
          </p:cNvPr>
          <p:cNvPicPr>
            <a:picLocks noGrp="1" noChangeAspect="1"/>
          </p:cNvPicPr>
          <p:nvPr>
            <p:ph sz="quarter" idx="11"/>
          </p:nvPr>
        </p:nvPicPr>
        <p:blipFill rotWithShape="1">
          <a:blip r:embed="rId3"/>
          <a:srcRect t="20213"/>
          <a:stretch/>
        </p:blipFill>
        <p:spPr>
          <a:xfrm flipH="1">
            <a:off x="24" y="-88079"/>
            <a:ext cx="12191980"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1B33AF-7268-9380-DE8D-7D016CD5D229}"/>
              </a:ext>
            </a:extLst>
          </p:cNvPr>
          <p:cNvSpPr>
            <a:spLocks noGrp="1"/>
          </p:cNvSpPr>
          <p:nvPr>
            <p:ph type="title"/>
          </p:nvPr>
        </p:nvSpPr>
        <p:spPr>
          <a:xfrm>
            <a:off x="404553" y="3091928"/>
            <a:ext cx="9078562" cy="2387600"/>
          </a:xfrm>
        </p:spPr>
        <p:txBody>
          <a:bodyPr vert="horz" lIns="91440" tIns="45720" rIns="91440" bIns="45720" rtlCol="0" anchor="b">
            <a:normAutofit/>
          </a:bodyPr>
          <a:lstStyle/>
          <a:p>
            <a:pPr algn="l"/>
            <a:r>
              <a:rPr lang="en-US" sz="6600">
                <a:solidFill>
                  <a:schemeClr val="tx1"/>
                </a:solidFill>
              </a:rPr>
              <a:t>Interpretation of  Access Easements</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51C479-A004-452D-3362-4D506D60A863}"/>
              </a:ext>
            </a:extLst>
          </p:cNvPr>
          <p:cNvSpPr txBox="1"/>
          <p:nvPr/>
        </p:nvSpPr>
        <p:spPr>
          <a:xfrm>
            <a:off x="8586956" y="6462134"/>
            <a:ext cx="3605048" cy="307777"/>
          </a:xfrm>
          <a:prstGeom prst="rect">
            <a:avLst/>
          </a:prstGeom>
          <a:noFill/>
        </p:spPr>
        <p:txBody>
          <a:bodyPr wrap="square" rtlCol="0">
            <a:spAutoFit/>
          </a:bodyPr>
          <a:lstStyle/>
          <a:p>
            <a:r>
              <a:rPr lang="en-US" sz="1400" dirty="0">
                <a:hlinkClick r:id="rId4"/>
              </a:rPr>
              <a:t>Simon Carey </a:t>
            </a:r>
            <a:r>
              <a:rPr lang="en-US" sz="1400" dirty="0"/>
              <a:t>/ </a:t>
            </a:r>
            <a:r>
              <a:rPr lang="en-US" sz="1400" dirty="0">
                <a:hlinkClick r:id="rId5"/>
              </a:rPr>
              <a:t>Boundary</a:t>
            </a:r>
            <a:r>
              <a:rPr lang="en-US" sz="1400" dirty="0"/>
              <a:t> / </a:t>
            </a:r>
            <a:r>
              <a:rPr lang="en-US" sz="1400" dirty="0">
                <a:hlinkClick r:id="rId6"/>
              </a:rPr>
              <a:t>CC BY-SA 2.0</a:t>
            </a:r>
            <a:endParaRPr lang="en-US" sz="1400" dirty="0"/>
          </a:p>
        </p:txBody>
      </p:sp>
    </p:spTree>
    <p:extLst>
      <p:ext uri="{BB962C8B-B14F-4D97-AF65-F5344CB8AC3E}">
        <p14:creationId xmlns:p14="http://schemas.microsoft.com/office/powerpoint/2010/main" val="391132256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36A3-7C22-B72C-5A7B-A74843AF020F}"/>
              </a:ext>
            </a:extLst>
          </p:cNvPr>
          <p:cNvSpPr>
            <a:spLocks noGrp="1"/>
          </p:cNvSpPr>
          <p:nvPr>
            <p:ph type="title"/>
          </p:nvPr>
        </p:nvSpPr>
        <p:spPr/>
        <p:txBody>
          <a:bodyPr/>
          <a:lstStyle/>
          <a:p>
            <a:r>
              <a:rPr lang="en-US" dirty="0"/>
              <a:t>Interpretation Generally</a:t>
            </a:r>
          </a:p>
        </p:txBody>
      </p:sp>
      <p:sp>
        <p:nvSpPr>
          <p:cNvPr id="4" name="Content Placeholder 3">
            <a:extLst>
              <a:ext uri="{FF2B5EF4-FFF2-40B4-BE49-F238E27FC236}">
                <a16:creationId xmlns:a16="http://schemas.microsoft.com/office/drawing/2014/main" id="{457D869E-D57F-D521-87F1-58C0C5CB5C26}"/>
              </a:ext>
            </a:extLst>
          </p:cNvPr>
          <p:cNvSpPr>
            <a:spLocks noGrp="1"/>
          </p:cNvSpPr>
          <p:nvPr>
            <p:ph idx="12"/>
          </p:nvPr>
        </p:nvSpPr>
        <p:spPr>
          <a:xfrm>
            <a:off x="474484" y="1245546"/>
            <a:ext cx="9612492" cy="4956684"/>
          </a:xfrm>
          <a:noFill/>
        </p:spPr>
        <p:txBody>
          <a:bodyPr/>
          <a:lstStyle/>
          <a:p>
            <a:r>
              <a:rPr lang="en-US" sz="2400" dirty="0"/>
              <a:t>The purpose of interpretation is to determine the intent of the parties to an instrument. </a:t>
            </a:r>
          </a:p>
          <a:p>
            <a:r>
              <a:rPr lang="en-US" sz="2400" dirty="0"/>
              <a:t>If the language is unambiguous, interpretation is limited to the four corners of the grant. </a:t>
            </a:r>
          </a:p>
          <a:p>
            <a:r>
              <a:rPr lang="en-US" sz="2200" dirty="0"/>
              <a:t>Language is ambiguous if it is susceptible to more than one reasonable interpretation.</a:t>
            </a:r>
          </a:p>
          <a:p>
            <a:r>
              <a:rPr lang="en-US" sz="2400" dirty="0"/>
              <a:t>If the language is ambiguous, intent may be demonstrated by extrinsic evidence. </a:t>
            </a:r>
            <a:r>
              <a:rPr lang="en-US" sz="2400" i="1" dirty="0"/>
              <a:t>Id.</a:t>
            </a:r>
          </a:p>
          <a:p>
            <a:pPr marL="342900" indent="-342900">
              <a:buFontTx/>
              <a:buChar char="-"/>
            </a:pPr>
            <a:endParaRPr lang="en-US" sz="2400" i="1" dirty="0"/>
          </a:p>
          <a:p>
            <a:r>
              <a:rPr lang="en-US" sz="2400" i="1" dirty="0"/>
              <a:t>see </a:t>
            </a:r>
            <a:r>
              <a:rPr lang="en-US" sz="2400" i="1" dirty="0" err="1"/>
              <a:t>Konneker</a:t>
            </a:r>
            <a:r>
              <a:rPr lang="en-US" sz="2400" i="1" dirty="0"/>
              <a:t> v. Romano</a:t>
            </a:r>
            <a:r>
              <a:rPr lang="en-US" sz="2400" dirty="0"/>
              <a:t>, 2010 WI 65</a:t>
            </a:r>
            <a:endParaRPr lang="en-US" sz="2400" i="1" dirty="0"/>
          </a:p>
          <a:p>
            <a:endParaRPr lang="en-US" dirty="0"/>
          </a:p>
        </p:txBody>
      </p:sp>
      <p:sp>
        <p:nvSpPr>
          <p:cNvPr id="6" name="Footer Placeholder 5">
            <a:extLst>
              <a:ext uri="{FF2B5EF4-FFF2-40B4-BE49-F238E27FC236}">
                <a16:creationId xmlns:a16="http://schemas.microsoft.com/office/drawing/2014/main" id="{4A7E42F3-5175-37AC-4F26-4698D38DBE16}"/>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1962081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13">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842275-8736-8A66-97C4-EFA1E222D329}"/>
              </a:ext>
            </a:extLst>
          </p:cNvPr>
          <p:cNvSpPr>
            <a:spLocks noGrp="1"/>
          </p:cNvSpPr>
          <p:nvPr>
            <p:ph type="title"/>
          </p:nvPr>
        </p:nvSpPr>
        <p:spPr>
          <a:xfrm>
            <a:off x="1137034" y="184640"/>
            <a:ext cx="6881026" cy="1322887"/>
          </a:xfrm>
        </p:spPr>
        <p:txBody>
          <a:bodyPr vert="horz" lIns="91440" tIns="45720" rIns="91440" bIns="45720" rtlCol="0" anchor="ctr">
            <a:normAutofit/>
          </a:bodyPr>
          <a:lstStyle/>
          <a:p>
            <a:r>
              <a:rPr lang="en-US" kern="1200" dirty="0">
                <a:solidFill>
                  <a:schemeClr val="tx1"/>
                </a:solidFill>
                <a:latin typeface="+mj-lt"/>
                <a:ea typeface="+mj-ea"/>
                <a:cs typeface="+mj-cs"/>
              </a:rPr>
              <a:t>General Easement Principles</a:t>
            </a:r>
          </a:p>
        </p:txBody>
      </p:sp>
      <p:sp>
        <p:nvSpPr>
          <p:cNvPr id="4" name="Content Placeholder 3">
            <a:extLst>
              <a:ext uri="{FF2B5EF4-FFF2-40B4-BE49-F238E27FC236}">
                <a16:creationId xmlns:a16="http://schemas.microsoft.com/office/drawing/2014/main" id="{8E243B4C-BB30-F272-DFB2-4367FD22F534}"/>
              </a:ext>
            </a:extLst>
          </p:cNvPr>
          <p:cNvSpPr>
            <a:spLocks noGrp="1"/>
          </p:cNvSpPr>
          <p:nvPr>
            <p:ph idx="12"/>
          </p:nvPr>
        </p:nvSpPr>
        <p:spPr>
          <a:xfrm>
            <a:off x="489046" y="1692166"/>
            <a:ext cx="7664354" cy="4664184"/>
          </a:xfrm>
        </p:spPr>
        <p:txBody>
          <a:bodyPr vert="horz" lIns="91440" tIns="45720" rIns="91440" bIns="45720" rtlCol="0">
            <a:normAutofit fontScale="70000" lnSpcReduction="20000"/>
          </a:bodyPr>
          <a:lstStyle/>
          <a:p>
            <a:pPr marL="342900"/>
            <a:r>
              <a:rPr lang="en-US" sz="2600" dirty="0"/>
              <a:t>Interpretation focuses on the intent of the original parties.</a:t>
            </a:r>
          </a:p>
          <a:p>
            <a:pPr marL="800100" lvl="2"/>
            <a:r>
              <a:rPr lang="en-US" sz="2600" dirty="0"/>
              <a:t>Language used in an easement controls – outside evidence only applies in the event of ambiguity.</a:t>
            </a:r>
          </a:p>
          <a:p>
            <a:pPr marL="800100" lvl="2"/>
            <a:r>
              <a:rPr lang="en-US" sz="2600" dirty="0"/>
              <a:t>The purpose of the easement must guide interpretation.</a:t>
            </a:r>
          </a:p>
          <a:p>
            <a:pPr marL="342900"/>
            <a:endParaRPr lang="en-US" sz="2600" dirty="0"/>
          </a:p>
          <a:p>
            <a:pPr marL="342900"/>
            <a:r>
              <a:rPr lang="en-US" sz="2600" dirty="0"/>
              <a:t>The dominant estate holder has all rights that are incident or necessary to the reasonable enjoyment of the easement.</a:t>
            </a:r>
          </a:p>
          <a:p>
            <a:pPr marL="342900"/>
            <a:endParaRPr lang="en-US" sz="2600" dirty="0"/>
          </a:p>
          <a:p>
            <a:pPr marL="342900"/>
            <a:r>
              <a:rPr lang="en-US" sz="2600" dirty="0"/>
              <a:t>Servient estate holder cannot interfere with use of easement.</a:t>
            </a:r>
          </a:p>
          <a:p>
            <a:pPr marL="342900"/>
            <a:endParaRPr lang="en-US" sz="2600" dirty="0"/>
          </a:p>
          <a:p>
            <a:pPr marL="342900"/>
            <a:r>
              <a:rPr lang="en-US" sz="2600" dirty="0"/>
              <a:t>Dominant estate’s use cannot unreasonably burden the servient estate</a:t>
            </a:r>
          </a:p>
          <a:p>
            <a:pPr marL="342900"/>
            <a:endParaRPr lang="en-US" sz="2600" dirty="0"/>
          </a:p>
          <a:p>
            <a:pPr marL="342900"/>
            <a:r>
              <a:rPr lang="en-US" sz="2600" dirty="0"/>
              <a:t>Dominant estate cannot enlarge the scope of an easement.</a:t>
            </a:r>
          </a:p>
          <a:p>
            <a:endParaRPr lang="en-US" sz="1100" dirty="0"/>
          </a:p>
        </p:txBody>
      </p:sp>
      <p:pic>
        <p:nvPicPr>
          <p:cNvPr id="7" name="Graphic 6" descr="Basic Shapes with solid fill">
            <a:extLst>
              <a:ext uri="{FF2B5EF4-FFF2-40B4-BE49-F238E27FC236}">
                <a16:creationId xmlns:a16="http://schemas.microsoft.com/office/drawing/2014/main" id="{21932518-CD66-1E94-3F33-5C6F26B813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5981" y="1990229"/>
            <a:ext cx="2906973" cy="2906973"/>
          </a:xfrm>
          <a:prstGeom prst="rect">
            <a:avLst/>
          </a:prstGeom>
        </p:spPr>
      </p:pic>
      <p:sp>
        <p:nvSpPr>
          <p:cNvPr id="6" name="Footer Placeholder 5">
            <a:extLst>
              <a:ext uri="{FF2B5EF4-FFF2-40B4-BE49-F238E27FC236}">
                <a16:creationId xmlns:a16="http://schemas.microsoft.com/office/drawing/2014/main" id="{45E64E7C-4BC1-BA23-75D1-CDB2B7AD7081}"/>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624362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449F9E1-C1AC-19BE-BE47-530C31A1221E}"/>
              </a:ext>
            </a:extLst>
          </p:cNvPr>
          <p:cNvSpPr>
            <a:spLocks noGrp="1"/>
          </p:cNvSpPr>
          <p:nvPr>
            <p:ph type="title"/>
          </p:nvPr>
        </p:nvSpPr>
        <p:spPr>
          <a:xfrm>
            <a:off x="1024128" y="585216"/>
            <a:ext cx="9720072" cy="1499616"/>
          </a:xfr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p>
            <a:r>
              <a:rPr lang="en-US" kern="1200" cap="all" spc="100" baseline="0" dirty="0">
                <a:solidFill>
                  <a:schemeClr val="tx1">
                    <a:lumMod val="95000"/>
                    <a:lumOff val="5000"/>
                  </a:schemeClr>
                </a:solidFill>
                <a:latin typeface="+mj-lt"/>
                <a:ea typeface="+mj-ea"/>
                <a:cs typeface="+mj-cs"/>
              </a:rPr>
              <a:t>However</a:t>
            </a:r>
          </a:p>
        </p:txBody>
      </p:sp>
      <p:graphicFrame>
        <p:nvGraphicFramePr>
          <p:cNvPr id="6" name="Content Placeholder 3">
            <a:extLst>
              <a:ext uri="{FF2B5EF4-FFF2-40B4-BE49-F238E27FC236}">
                <a16:creationId xmlns:a16="http://schemas.microsoft.com/office/drawing/2014/main" id="{1D88FBC3-06D5-1882-A30D-EBC2249E54CA}"/>
              </a:ext>
            </a:extLst>
          </p:cNvPr>
          <p:cNvGraphicFramePr>
            <a:graphicFrameLocks noGrp="1"/>
          </p:cNvGraphicFramePr>
          <p:nvPr>
            <p:ph idx="12"/>
            <p:extLst>
              <p:ext uri="{D42A27DB-BD31-4B8C-83A1-F6EECF244321}">
                <p14:modId xmlns:p14="http://schemas.microsoft.com/office/powerpoint/2010/main" val="2497810583"/>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AFCB1B43-BE1D-9858-B9DE-2C3AEB3121A1}"/>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2406506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picture containing outdoor, tree, water, forest&#10;&#10;Description automatically generated">
            <a:extLst>
              <a:ext uri="{FF2B5EF4-FFF2-40B4-BE49-F238E27FC236}">
                <a16:creationId xmlns:a16="http://schemas.microsoft.com/office/drawing/2014/main" id="{6BEBF087-415F-D6CB-C7F6-9A00DC8730C2}"/>
              </a:ext>
            </a:extLst>
          </p:cNvPr>
          <p:cNvPicPr>
            <a:picLocks noGrp="1" noChangeAspect="1"/>
          </p:cNvPicPr>
          <p:nvPr>
            <p:ph type="pic" idx="1"/>
          </p:nvPr>
        </p:nvPicPr>
        <p:blipFill rotWithShape="1">
          <a:blip r:embed="rId3"/>
          <a:srcRect t="5744" r="23585" b="3347"/>
          <a:stretch/>
        </p:blipFill>
        <p:spPr>
          <a:xfrm>
            <a:off x="3523488" y="10"/>
            <a:ext cx="8668512" cy="6857990"/>
          </a:xfrm>
          <a:prstGeom prst="rect">
            <a:avLst/>
          </a:prstGeom>
        </p:spPr>
      </p:pic>
      <p:sp>
        <p:nvSpPr>
          <p:cNvPr id="31" name="Rectangle 2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4C42C8-B486-E9BE-EAE1-E27B86DC8D65}"/>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400"/>
              <a:t>Grygiel v. Monches Fish &amp; Game Club, 2010 WI 93</a:t>
            </a: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4F31F536-8A65-50B0-F3DF-9F2B219719AC}"/>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pPr marL="342900" indent="-228600">
              <a:buFont typeface="Arial" panose="020B0604020202020204" pitchFamily="34" charset="0"/>
              <a:buChar char="•"/>
            </a:pPr>
            <a:r>
              <a:rPr lang="en-US"/>
              <a:t>Easement: “[Grantors] hereby grant to [Grantees] and to their heirs and assigns, an easement for the purpose of ingress and egress as a means of access to the [Described Property].”</a:t>
            </a:r>
          </a:p>
          <a:p>
            <a:pPr indent="-228600">
              <a:buFont typeface="Arial" panose="020B0604020202020204" pitchFamily="34" charset="0"/>
              <a:buChar char="•"/>
            </a:pPr>
            <a:endParaRPr lang="en-US"/>
          </a:p>
          <a:p>
            <a:pPr marL="342900" indent="-228600">
              <a:buFont typeface="Arial" panose="020B0604020202020204" pitchFamily="34" charset="0"/>
              <a:buChar char="•"/>
            </a:pPr>
            <a:r>
              <a:rPr lang="en-US"/>
              <a:t>Club members crossed the burdened property from a public road to the Club’s property, parked, and then continued on foot to an adjacent parcel, owned by a Club member.</a:t>
            </a:r>
          </a:p>
        </p:txBody>
      </p:sp>
      <p:sp>
        <p:nvSpPr>
          <p:cNvPr id="7" name="Footer Placeholder 6">
            <a:extLst>
              <a:ext uri="{FF2B5EF4-FFF2-40B4-BE49-F238E27FC236}">
                <a16:creationId xmlns:a16="http://schemas.microsoft.com/office/drawing/2014/main" id="{8A0321E4-D37B-E44B-6076-35350793DC9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defRPr/>
            </a:pPr>
            <a:r>
              <a:rPr lang="en-US" kern="1200">
                <a:solidFill>
                  <a:schemeClr val="tx1">
                    <a:lumMod val="50000"/>
                    <a:lumOff val="50000"/>
                  </a:schemeClr>
                </a:solidFill>
                <a:latin typeface="Calibri" panose="020F0502020204030204"/>
                <a:ea typeface="+mn-ea"/>
                <a:cs typeface="+mn-cs"/>
              </a:rPr>
              <a:t>© 2023 Fredrikson &amp; Byron, P.A. </a:t>
            </a:r>
          </a:p>
        </p:txBody>
      </p:sp>
      <p:sp>
        <p:nvSpPr>
          <p:cNvPr id="3" name="TextBox 2">
            <a:extLst>
              <a:ext uri="{FF2B5EF4-FFF2-40B4-BE49-F238E27FC236}">
                <a16:creationId xmlns:a16="http://schemas.microsoft.com/office/drawing/2014/main" id="{52059A39-1DA5-8328-02C9-A6FD6401484C}"/>
              </a:ext>
            </a:extLst>
          </p:cNvPr>
          <p:cNvSpPr txBox="1"/>
          <p:nvPr/>
        </p:nvSpPr>
        <p:spPr>
          <a:xfrm>
            <a:off x="8668512" y="6465229"/>
            <a:ext cx="3331672" cy="369332"/>
          </a:xfrm>
          <a:prstGeom prst="rect">
            <a:avLst/>
          </a:prstGeom>
          <a:noFill/>
        </p:spPr>
        <p:txBody>
          <a:bodyPr wrap="square" rtlCol="0">
            <a:spAutoFit/>
          </a:bodyPr>
          <a:lstStyle/>
          <a:p>
            <a:r>
              <a:rPr lang="en-US" dirty="0">
                <a:solidFill>
                  <a:schemeClr val="accent3">
                    <a:lumMod val="40000"/>
                    <a:lumOff val="60000"/>
                  </a:schemeClr>
                </a:solidFill>
                <a:hlinkClick r:id="rId4"/>
              </a:rPr>
              <a:t>Paul </a:t>
            </a:r>
            <a:r>
              <a:rPr lang="en-US" dirty="0" err="1">
                <a:solidFill>
                  <a:schemeClr val="accent3">
                    <a:lumMod val="40000"/>
                    <a:lumOff val="60000"/>
                  </a:schemeClr>
                </a:solidFill>
                <a:hlinkClick r:id="rId4"/>
              </a:rPr>
              <a:t>Nute</a:t>
            </a:r>
            <a:r>
              <a:rPr lang="en-US" dirty="0">
                <a:solidFill>
                  <a:schemeClr val="accent3">
                    <a:lumMod val="40000"/>
                    <a:lumOff val="60000"/>
                  </a:schemeClr>
                </a:solidFill>
              </a:rPr>
              <a:t>/ </a:t>
            </a:r>
            <a:r>
              <a:rPr lang="en-US" dirty="0">
                <a:solidFill>
                  <a:schemeClr val="accent3">
                    <a:lumMod val="40000"/>
                    <a:lumOff val="60000"/>
                  </a:schemeClr>
                </a:solidFill>
                <a:hlinkClick r:id="rId5">
                  <a:extLst>
                    <a:ext uri="{A12FA001-AC4F-418D-AE19-62706E023703}">
                      <ahyp:hlinkClr xmlns:ahyp="http://schemas.microsoft.com/office/drawing/2018/hyperlinkcolor" val="tx"/>
                    </a:ext>
                  </a:extLst>
                </a:hlinkClick>
              </a:rPr>
              <a:t>Fly Fishing</a:t>
            </a:r>
            <a:r>
              <a:rPr lang="en-US" dirty="0">
                <a:solidFill>
                  <a:schemeClr val="accent3">
                    <a:lumMod val="40000"/>
                    <a:lumOff val="60000"/>
                  </a:schemeClr>
                </a:solidFill>
              </a:rPr>
              <a:t>/ </a:t>
            </a:r>
            <a:r>
              <a:rPr lang="en-US" dirty="0">
                <a:solidFill>
                  <a:schemeClr val="accent3">
                    <a:lumMod val="40000"/>
                    <a:lumOff val="60000"/>
                  </a:schemeClr>
                </a:solidFill>
                <a:hlinkClick r:id="rId5">
                  <a:extLst>
                    <a:ext uri="{A12FA001-AC4F-418D-AE19-62706E023703}">
                      <ahyp:hlinkClr xmlns:ahyp="http://schemas.microsoft.com/office/drawing/2018/hyperlinkcolor" val="tx"/>
                    </a:ext>
                  </a:extLst>
                </a:hlinkClick>
              </a:rPr>
              <a:t>CC by 1.0</a:t>
            </a:r>
            <a:endParaRPr lang="en-US" dirty="0">
              <a:solidFill>
                <a:schemeClr val="accent3">
                  <a:lumMod val="40000"/>
                  <a:lumOff val="60000"/>
                </a:schemeClr>
              </a:solidFill>
            </a:endParaRPr>
          </a:p>
        </p:txBody>
      </p:sp>
    </p:spTree>
    <p:extLst>
      <p:ext uri="{BB962C8B-B14F-4D97-AF65-F5344CB8AC3E}">
        <p14:creationId xmlns:p14="http://schemas.microsoft.com/office/powerpoint/2010/main" val="138346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C7297-46C7-F539-E29B-684E9645E7FA}"/>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200" kern="1200">
                <a:solidFill>
                  <a:schemeClr val="tx1"/>
                </a:solidFill>
                <a:latin typeface="+mj-lt"/>
                <a:ea typeface="+mj-ea"/>
                <a:cs typeface="+mj-cs"/>
              </a:rPr>
              <a:t>Grygiel v. Monches Fish &amp; Game Club, 2010 WI 93</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BFA24B5-1B25-6117-0153-5E7FD1A9F708}"/>
              </a:ext>
            </a:extLst>
          </p:cNvPr>
          <p:cNvSpPr>
            <a:spLocks noGrp="1"/>
          </p:cNvSpPr>
          <p:nvPr>
            <p:ph idx="12"/>
          </p:nvPr>
        </p:nvSpPr>
        <p:spPr>
          <a:xfrm>
            <a:off x="838200" y="1929384"/>
            <a:ext cx="10515600" cy="4251960"/>
          </a:xfrm>
        </p:spPr>
        <p:txBody>
          <a:bodyPr vert="horz" lIns="91440" tIns="45720" rIns="91440" bIns="45720" rtlCol="0">
            <a:normAutofit/>
          </a:bodyPr>
          <a:lstStyle/>
          <a:p>
            <a:r>
              <a:rPr lang="en-US" sz="2200" b="1" dirty="0"/>
              <a:t>The court ruled that by using the easement to access the Southern lot instead of the dominant estate, they in effect made the Southern lot a beneficiary of the easement, impermissibly enlarging it. </a:t>
            </a:r>
          </a:p>
          <a:p>
            <a:pPr marL="342900"/>
            <a:r>
              <a:rPr lang="en-US" sz="2200" dirty="0"/>
              <a:t>While there was no additional burden on the easement (the same number of people were crossing the land regardless of the destination) the court focused on the purpose for which the easement was granted: ingress and egress to the Club’s property. </a:t>
            </a:r>
          </a:p>
          <a:p>
            <a:pPr marL="342900"/>
            <a:r>
              <a:rPr lang="en-US" sz="2200" dirty="0"/>
              <a:t>Because the </a:t>
            </a:r>
            <a:r>
              <a:rPr lang="en-US" sz="2200" i="1" dirty="0"/>
              <a:t>purpose </a:t>
            </a:r>
            <a:r>
              <a:rPr lang="en-US" sz="2200" dirty="0"/>
              <a:t>of the easement was enlarged, this contravened the express terms of the easement.</a:t>
            </a:r>
            <a:endParaRPr lang="en-US" sz="2200" i="1" dirty="0"/>
          </a:p>
        </p:txBody>
      </p:sp>
      <p:sp>
        <p:nvSpPr>
          <p:cNvPr id="6" name="Footer Placeholder 5">
            <a:extLst>
              <a:ext uri="{FF2B5EF4-FFF2-40B4-BE49-F238E27FC236}">
                <a16:creationId xmlns:a16="http://schemas.microsoft.com/office/drawing/2014/main" id="{105DBE2E-81EB-CAF9-2621-C260C360B78C}"/>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3866469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6DCF-86F8-0282-E0EF-2A8166644CE1}"/>
              </a:ext>
            </a:extLst>
          </p:cNvPr>
          <p:cNvSpPr>
            <a:spLocks noGrp="1"/>
          </p:cNvSpPr>
          <p:nvPr>
            <p:ph type="title"/>
          </p:nvPr>
        </p:nvSpPr>
        <p:spPr>
          <a:xfrm>
            <a:off x="838200" y="109753"/>
            <a:ext cx="10515600" cy="1325563"/>
          </a:xfrm>
        </p:spPr>
        <p:txBody>
          <a:bodyPr/>
          <a:lstStyle/>
          <a:p>
            <a:r>
              <a:rPr lang="en-US" dirty="0" err="1"/>
              <a:t>Grygiel</a:t>
            </a:r>
            <a:r>
              <a:rPr lang="en-US" dirty="0"/>
              <a:t>: Impermissible use of the easement</a:t>
            </a:r>
          </a:p>
        </p:txBody>
      </p:sp>
      <p:graphicFrame>
        <p:nvGraphicFramePr>
          <p:cNvPr id="5" name="Content Placeholder 4">
            <a:extLst>
              <a:ext uri="{FF2B5EF4-FFF2-40B4-BE49-F238E27FC236}">
                <a16:creationId xmlns:a16="http://schemas.microsoft.com/office/drawing/2014/main" id="{B8848D60-925F-A9C8-17FC-E8C735581D1E}"/>
              </a:ext>
            </a:extLst>
          </p:cNvPr>
          <p:cNvGraphicFramePr>
            <a:graphicFrameLocks noGrp="1"/>
          </p:cNvGraphicFramePr>
          <p:nvPr>
            <p:ph idx="12"/>
            <p:extLst>
              <p:ext uri="{D42A27DB-BD31-4B8C-83A1-F6EECF244321}">
                <p14:modId xmlns:p14="http://schemas.microsoft.com/office/powerpoint/2010/main" val="193339584"/>
              </p:ext>
            </p:extLst>
          </p:nvPr>
        </p:nvGraphicFramePr>
        <p:xfrm>
          <a:off x="474663" y="1246188"/>
          <a:ext cx="11229975" cy="495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Arrow: Left 8">
            <a:extLst>
              <a:ext uri="{FF2B5EF4-FFF2-40B4-BE49-F238E27FC236}">
                <a16:creationId xmlns:a16="http://schemas.microsoft.com/office/drawing/2014/main" id="{D39B1CBE-CE72-3932-6977-77017B187813}"/>
              </a:ext>
            </a:extLst>
          </p:cNvPr>
          <p:cNvSpPr/>
          <p:nvPr/>
        </p:nvSpPr>
        <p:spPr>
          <a:xfrm>
            <a:off x="4966283" y="3047746"/>
            <a:ext cx="4253218" cy="27683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C7AAE21-70CA-F2D0-4B41-9393109E488E}"/>
              </a:ext>
            </a:extLst>
          </p:cNvPr>
          <p:cNvSpPr txBox="1"/>
          <p:nvPr/>
        </p:nvSpPr>
        <p:spPr>
          <a:xfrm>
            <a:off x="6576969" y="3016887"/>
            <a:ext cx="1031845" cy="338554"/>
          </a:xfrm>
          <a:prstGeom prst="rect">
            <a:avLst/>
          </a:prstGeom>
          <a:noFill/>
        </p:spPr>
        <p:txBody>
          <a:bodyPr wrap="square" rtlCol="0">
            <a:spAutoFit/>
          </a:bodyPr>
          <a:lstStyle/>
          <a:p>
            <a:r>
              <a:rPr lang="en-US" sz="1600" dirty="0"/>
              <a:t>Easement</a:t>
            </a:r>
          </a:p>
        </p:txBody>
      </p:sp>
      <p:sp>
        <p:nvSpPr>
          <p:cNvPr id="4" name="Arrow: Up 3">
            <a:extLst>
              <a:ext uri="{FF2B5EF4-FFF2-40B4-BE49-F238E27FC236}">
                <a16:creationId xmlns:a16="http://schemas.microsoft.com/office/drawing/2014/main" id="{09976A4B-8FCE-478E-F0AD-2CF807D31F3F}"/>
              </a:ext>
            </a:extLst>
          </p:cNvPr>
          <p:cNvSpPr/>
          <p:nvPr/>
        </p:nvSpPr>
        <p:spPr>
          <a:xfrm rot="14232261">
            <a:off x="3902557" y="2925617"/>
            <a:ext cx="260059" cy="151001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AFC17DFF-EB10-F002-676B-5671368C5570}"/>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124984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44FE109-877E-55E0-125E-8F11A8CE2964}"/>
              </a:ext>
            </a:extLst>
          </p:cNvPr>
          <p:cNvGraphicFramePr>
            <a:graphicFrameLocks noGrp="1"/>
          </p:cNvGraphicFramePr>
          <p:nvPr>
            <p:ph idx="12"/>
            <p:extLst>
              <p:ext uri="{D42A27DB-BD31-4B8C-83A1-F6EECF244321}">
                <p14:modId xmlns:p14="http://schemas.microsoft.com/office/powerpoint/2010/main" val="2343326063"/>
              </p:ext>
            </p:extLst>
          </p:nvPr>
        </p:nvGraphicFramePr>
        <p:xfrm>
          <a:off x="474663" y="1246188"/>
          <a:ext cx="11229975" cy="495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a:extLst>
              <a:ext uri="{FF2B5EF4-FFF2-40B4-BE49-F238E27FC236}">
                <a16:creationId xmlns:a16="http://schemas.microsoft.com/office/drawing/2014/main" id="{14CA29EE-721C-D129-2A82-2DD01C1B7CF0}"/>
              </a:ext>
            </a:extLst>
          </p:cNvPr>
          <p:cNvSpPr>
            <a:spLocks noGrp="1"/>
          </p:cNvSpPr>
          <p:nvPr>
            <p:ph type="ftr" sz="quarter" idx="10"/>
          </p:nvPr>
        </p:nvSpPr>
        <p:spPr/>
        <p:txBody>
          <a:bodyPr/>
          <a:lstStyle/>
          <a:p>
            <a:r>
              <a:rPr lang="nb-NO"/>
              <a:t>© 2023 Fredrikson &amp; Byron, P.A. </a:t>
            </a:r>
            <a:endParaRPr lang="en-US" dirty="0"/>
          </a:p>
        </p:txBody>
      </p:sp>
      <p:sp>
        <p:nvSpPr>
          <p:cNvPr id="8" name="Title 7">
            <a:extLst>
              <a:ext uri="{FF2B5EF4-FFF2-40B4-BE49-F238E27FC236}">
                <a16:creationId xmlns:a16="http://schemas.microsoft.com/office/drawing/2014/main" id="{9CA70837-CE6C-B27A-CD30-8500C12E1856}"/>
              </a:ext>
            </a:extLst>
          </p:cNvPr>
          <p:cNvSpPr>
            <a:spLocks noGrp="1"/>
          </p:cNvSpPr>
          <p:nvPr>
            <p:ph type="title"/>
          </p:nvPr>
        </p:nvSpPr>
        <p:spPr>
          <a:xfrm>
            <a:off x="531826" y="121342"/>
            <a:ext cx="10515600" cy="1325563"/>
          </a:xfrm>
        </p:spPr>
        <p:txBody>
          <a:bodyPr/>
          <a:lstStyle/>
          <a:p>
            <a:pPr algn="ctr"/>
            <a:r>
              <a:rPr lang="en-US" u="sng" dirty="0">
                <a:solidFill>
                  <a:schemeClr val="accent5"/>
                </a:solidFill>
              </a:rPr>
              <a:t>General Outline</a:t>
            </a:r>
          </a:p>
        </p:txBody>
      </p:sp>
    </p:spTree>
    <p:extLst>
      <p:ext uri="{BB962C8B-B14F-4D97-AF65-F5344CB8AC3E}">
        <p14:creationId xmlns:p14="http://schemas.microsoft.com/office/powerpoint/2010/main" val="2759813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42C8-B486-E9BE-EAE1-E27B86DC8D65}"/>
              </a:ext>
            </a:extLst>
          </p:cNvPr>
          <p:cNvSpPr>
            <a:spLocks noGrp="1"/>
          </p:cNvSpPr>
          <p:nvPr>
            <p:ph type="title"/>
          </p:nvPr>
        </p:nvSpPr>
        <p:spPr/>
        <p:txBody>
          <a:bodyPr anchor="t">
            <a:normAutofit/>
          </a:bodyPr>
          <a:lstStyle/>
          <a:p>
            <a:r>
              <a:rPr lang="en-US" i="1" dirty="0"/>
              <a:t>Eilau v. </a:t>
            </a:r>
            <a:r>
              <a:rPr lang="en-US" i="1" dirty="0" err="1"/>
              <a:t>Roff</a:t>
            </a:r>
            <a:r>
              <a:rPr lang="en-US" dirty="0"/>
              <a:t>, 2021AP396 (Oct. 2022 Dec.) </a:t>
            </a:r>
          </a:p>
        </p:txBody>
      </p:sp>
      <p:graphicFrame>
        <p:nvGraphicFramePr>
          <p:cNvPr id="6" name="Content Placeholder 3">
            <a:extLst>
              <a:ext uri="{FF2B5EF4-FFF2-40B4-BE49-F238E27FC236}">
                <a16:creationId xmlns:a16="http://schemas.microsoft.com/office/drawing/2014/main" id="{E985CE23-D8B7-D405-B6D8-8F9895467A0D}"/>
              </a:ext>
            </a:extLst>
          </p:cNvPr>
          <p:cNvGraphicFramePr>
            <a:graphicFrameLocks noGrp="1"/>
          </p:cNvGraphicFramePr>
          <p:nvPr>
            <p:ph idx="12"/>
            <p:extLst>
              <p:ext uri="{D42A27DB-BD31-4B8C-83A1-F6EECF244321}">
                <p14:modId xmlns:p14="http://schemas.microsoft.com/office/powerpoint/2010/main" val="1007300549"/>
              </p:ext>
            </p:extLst>
          </p:nvPr>
        </p:nvGraphicFramePr>
        <p:xfrm>
          <a:off x="474663" y="1246188"/>
          <a:ext cx="11229975" cy="495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DB42A38B-8FE3-81AA-573B-68EFBD22ACAB}"/>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958971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4C42C8-B486-E9BE-EAE1-E27B86DC8D6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i="1" dirty="0"/>
              <a:t>Eilau v. </a:t>
            </a:r>
            <a:r>
              <a:rPr lang="en-US" sz="5400" i="1"/>
              <a:t>Roff</a:t>
            </a:r>
            <a:r>
              <a:rPr lang="en-US" sz="5400" dirty="0"/>
              <a:t>, the Dispute</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7E8FD934-B8A4-A24B-186F-D7287CC65D20}"/>
              </a:ext>
            </a:extLst>
          </p:cNvPr>
          <p:cNvSpPr>
            <a:spLocks noGrp="1"/>
          </p:cNvSpPr>
          <p:nvPr>
            <p:ph sz="half" idx="13"/>
          </p:nvPr>
        </p:nvSpPr>
        <p:spPr>
          <a:xfrm>
            <a:off x="640080" y="2872899"/>
            <a:ext cx="4243589" cy="3320668"/>
          </a:xfrm>
        </p:spPr>
        <p:txBody>
          <a:bodyPr vert="horz" lIns="91440" tIns="45720" rIns="91440" bIns="45720" rtlCol="0">
            <a:normAutofit/>
          </a:bodyPr>
          <a:lstStyle/>
          <a:p>
            <a:pPr indent="-228600"/>
            <a:r>
              <a:rPr lang="en-US" sz="2200"/>
              <a:t>Driving v. walking</a:t>
            </a:r>
          </a:p>
          <a:p>
            <a:pPr indent="-228600"/>
            <a:r>
              <a:rPr lang="en-US" sz="2200"/>
              <a:t>Parking</a:t>
            </a:r>
          </a:p>
          <a:p>
            <a:pPr indent="-228600"/>
            <a:r>
              <a:rPr lang="en-US" sz="2200"/>
              <a:t>Turning around vehicles </a:t>
            </a:r>
          </a:p>
          <a:p>
            <a:pPr indent="-228600"/>
            <a:r>
              <a:rPr lang="en-US" sz="2200"/>
              <a:t>Use of gravel</a:t>
            </a:r>
          </a:p>
          <a:p>
            <a:pPr indent="-228600"/>
            <a:r>
              <a:rPr lang="en-US" sz="2200"/>
              <a:t>Ruts in yard</a:t>
            </a:r>
          </a:p>
          <a:p>
            <a:pPr indent="-228600"/>
            <a:endParaRPr lang="en-US" sz="2200"/>
          </a:p>
        </p:txBody>
      </p:sp>
      <p:pic>
        <p:nvPicPr>
          <p:cNvPr id="8" name="Picture Placeholder 7" descr="A picture containing outdoor, cloud, water, sky&#10;&#10;Description automatically generated">
            <a:extLst>
              <a:ext uri="{FF2B5EF4-FFF2-40B4-BE49-F238E27FC236}">
                <a16:creationId xmlns:a16="http://schemas.microsoft.com/office/drawing/2014/main" id="{60868F6A-1360-5634-AC3F-C6C1C2D94AC4}"/>
              </a:ext>
            </a:extLst>
          </p:cNvPr>
          <p:cNvPicPr>
            <a:picLocks noGrp="1" noChangeAspect="1"/>
          </p:cNvPicPr>
          <p:nvPr>
            <p:ph type="pic" sz="quarter" idx="15"/>
          </p:nvPr>
        </p:nvPicPr>
        <p:blipFill rotWithShape="1">
          <a:blip r:embed="rId3"/>
          <a:srcRect l="10234" r="2281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Footer Placeholder 4">
            <a:extLst>
              <a:ext uri="{FF2B5EF4-FFF2-40B4-BE49-F238E27FC236}">
                <a16:creationId xmlns:a16="http://schemas.microsoft.com/office/drawing/2014/main" id="{2AB63189-6A86-4710-1B39-DD2507B1E43F}"/>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defTabSz="914400">
              <a:spcAft>
                <a:spcPts val="600"/>
              </a:spcAft>
              <a:defRPr/>
            </a:pPr>
            <a:r>
              <a:rPr lang="en-US" kern="1200">
                <a:solidFill>
                  <a:srgbClr val="FFFFFF"/>
                </a:solidFill>
                <a:latin typeface="Calibri" panose="020F0502020204030204"/>
                <a:ea typeface="+mn-ea"/>
                <a:cs typeface="+mn-cs"/>
              </a:rPr>
              <a:t>© 2023 Fredrikson &amp; Byron, P.A. </a:t>
            </a:r>
          </a:p>
        </p:txBody>
      </p:sp>
      <p:sp>
        <p:nvSpPr>
          <p:cNvPr id="3" name="TextBox 2">
            <a:extLst>
              <a:ext uri="{FF2B5EF4-FFF2-40B4-BE49-F238E27FC236}">
                <a16:creationId xmlns:a16="http://schemas.microsoft.com/office/drawing/2014/main" id="{05D1810B-C56A-F614-AA0E-DCFF129C1404}"/>
              </a:ext>
            </a:extLst>
          </p:cNvPr>
          <p:cNvSpPr txBox="1"/>
          <p:nvPr/>
        </p:nvSpPr>
        <p:spPr>
          <a:xfrm>
            <a:off x="8751089" y="6427103"/>
            <a:ext cx="3331672" cy="430887"/>
          </a:xfrm>
          <a:prstGeom prst="rect">
            <a:avLst/>
          </a:prstGeom>
          <a:noFill/>
        </p:spPr>
        <p:txBody>
          <a:bodyPr wrap="square" rtlCol="0">
            <a:spAutoFit/>
          </a:bodyPr>
          <a:lstStyle/>
          <a:p>
            <a:r>
              <a:rPr lang="en-US" sz="1100" dirty="0">
                <a:solidFill>
                  <a:schemeClr val="accent3">
                    <a:lumMod val="40000"/>
                    <a:lumOff val="60000"/>
                  </a:schemeClr>
                </a:solidFill>
              </a:rPr>
              <a:t>Bonnie Moreland/  </a:t>
            </a:r>
            <a:r>
              <a:rPr lang="en-US" sz="1100" dirty="0">
                <a:solidFill>
                  <a:schemeClr val="accent3">
                    <a:lumMod val="40000"/>
                    <a:lumOff val="60000"/>
                  </a:schemeClr>
                </a:solidFill>
                <a:hlinkClick r:id="rId4">
                  <a:extLst>
                    <a:ext uri="{A12FA001-AC4F-418D-AE19-62706E023703}">
                      <ahyp:hlinkClr xmlns:ahyp="http://schemas.microsoft.com/office/drawing/2018/hyperlinkcolor" val="tx"/>
                    </a:ext>
                  </a:extLst>
                </a:hlinkClick>
              </a:rPr>
              <a:t>Clear Lake in Linn county in Oregon</a:t>
            </a:r>
            <a:r>
              <a:rPr lang="en-US" sz="1100" dirty="0">
                <a:solidFill>
                  <a:schemeClr val="accent3">
                    <a:lumMod val="40000"/>
                    <a:lumOff val="60000"/>
                  </a:schemeClr>
                </a:solidFill>
              </a:rPr>
              <a:t>/ </a:t>
            </a:r>
            <a:r>
              <a:rPr lang="en-US" sz="1100" dirty="0">
                <a:solidFill>
                  <a:schemeClr val="accent3">
                    <a:lumMod val="40000"/>
                    <a:lumOff val="60000"/>
                  </a:schemeClr>
                </a:solidFill>
                <a:hlinkClick r:id="rId5">
                  <a:extLst>
                    <a:ext uri="{A12FA001-AC4F-418D-AE19-62706E023703}">
                      <ahyp:hlinkClr xmlns:ahyp="http://schemas.microsoft.com/office/drawing/2018/hyperlinkcolor" val="tx"/>
                    </a:ext>
                  </a:extLst>
                </a:hlinkClick>
              </a:rPr>
              <a:t>CC by 1.0</a:t>
            </a:r>
            <a:endParaRPr lang="en-US" sz="1100" dirty="0">
              <a:solidFill>
                <a:schemeClr val="accent3">
                  <a:lumMod val="40000"/>
                  <a:lumOff val="60000"/>
                </a:schemeClr>
              </a:solidFill>
            </a:endParaRPr>
          </a:p>
        </p:txBody>
      </p:sp>
    </p:spTree>
    <p:extLst>
      <p:ext uri="{BB962C8B-B14F-4D97-AF65-F5344CB8AC3E}">
        <p14:creationId xmlns:p14="http://schemas.microsoft.com/office/powerpoint/2010/main" val="3289430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BAF30-1F43-AB26-E2C8-51DA8A9844FE}"/>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5200" i="1" kern="1200">
                <a:solidFill>
                  <a:schemeClr val="tx1"/>
                </a:solidFill>
                <a:latin typeface="+mj-lt"/>
                <a:ea typeface="+mj-ea"/>
                <a:cs typeface="+mj-cs"/>
              </a:rPr>
              <a:t>Eilau v. Roff – Decision</a:t>
            </a:r>
            <a:endParaRPr lang="en-US" sz="5200" kern="1200" dirty="0">
              <a:solidFill>
                <a:schemeClr val="tx1"/>
              </a:solidFill>
              <a:latin typeface="+mj-lt"/>
              <a:ea typeface="+mj-ea"/>
              <a:cs typeface="+mj-cs"/>
            </a:endParaRPr>
          </a:p>
        </p:txBody>
      </p:sp>
      <p:graphicFrame>
        <p:nvGraphicFramePr>
          <p:cNvPr id="6" name="Content Placeholder 3">
            <a:extLst>
              <a:ext uri="{FF2B5EF4-FFF2-40B4-BE49-F238E27FC236}">
                <a16:creationId xmlns:a16="http://schemas.microsoft.com/office/drawing/2014/main" id="{6E5B1B5D-1277-5835-2F9F-3FDA106F9B14}"/>
              </a:ext>
            </a:extLst>
          </p:cNvPr>
          <p:cNvGraphicFramePr>
            <a:graphicFrameLocks noGrp="1"/>
          </p:cNvGraphicFramePr>
          <p:nvPr>
            <p:ph idx="12"/>
            <p:extLst>
              <p:ext uri="{D42A27DB-BD31-4B8C-83A1-F6EECF244321}">
                <p14:modId xmlns:p14="http://schemas.microsoft.com/office/powerpoint/2010/main" val="16689677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9F5B0C13-4A05-CA8B-5256-F1640B571F27}"/>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1855783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C4BAF30-1F43-AB26-E2C8-51DA8A9844FE}"/>
              </a:ext>
            </a:extLst>
          </p:cNvPr>
          <p:cNvSpPr>
            <a:spLocks noGrp="1"/>
          </p:cNvSpPr>
          <p:nvPr>
            <p:ph type="title"/>
          </p:nvPr>
        </p:nvSpPr>
        <p:spPr>
          <a:xfrm>
            <a:off x="1137036" y="548640"/>
            <a:ext cx="9543405" cy="1188720"/>
          </a:xfrm>
        </p:spPr>
        <p:txBody>
          <a:bodyPr vert="horz" lIns="91440" tIns="45720" rIns="91440" bIns="45720" rtlCol="0" anchor="ctr">
            <a:normAutofit/>
          </a:bodyPr>
          <a:lstStyle/>
          <a:p>
            <a:r>
              <a:rPr lang="en-US" sz="3700" kern="1200">
                <a:solidFill>
                  <a:schemeClr val="tx1">
                    <a:lumMod val="85000"/>
                    <a:lumOff val="15000"/>
                  </a:schemeClr>
                </a:solidFill>
                <a:latin typeface="+mj-lt"/>
                <a:ea typeface="+mj-ea"/>
                <a:cs typeface="+mj-cs"/>
              </a:rPr>
              <a:t>Interpretation of “Access” and “Ingress and Egress”</a:t>
            </a:r>
          </a:p>
        </p:txBody>
      </p:sp>
      <p:sp>
        <p:nvSpPr>
          <p:cNvPr id="4" name="Content Placeholder 3">
            <a:extLst>
              <a:ext uri="{FF2B5EF4-FFF2-40B4-BE49-F238E27FC236}">
                <a16:creationId xmlns:a16="http://schemas.microsoft.com/office/drawing/2014/main" id="{C27BC5A1-C1F9-2446-CCBC-D72ED6E90823}"/>
              </a:ext>
            </a:extLst>
          </p:cNvPr>
          <p:cNvSpPr>
            <a:spLocks noGrp="1"/>
          </p:cNvSpPr>
          <p:nvPr>
            <p:ph idx="12"/>
          </p:nvPr>
        </p:nvSpPr>
        <p:spPr>
          <a:xfrm>
            <a:off x="1345324" y="2028497"/>
            <a:ext cx="9335117" cy="4067503"/>
          </a:xfrm>
        </p:spPr>
        <p:txBody>
          <a:bodyPr vert="horz" lIns="91440" tIns="45720" rIns="91440" bIns="45720" rtlCol="0" anchor="ctr">
            <a:normAutofit/>
          </a:bodyPr>
          <a:lstStyle/>
          <a:p>
            <a:pPr marL="342900"/>
            <a:r>
              <a:rPr lang="en-US" sz="2000" i="1" dirty="0" err="1">
                <a:solidFill>
                  <a:schemeClr val="tx1">
                    <a:lumMod val="85000"/>
                    <a:lumOff val="15000"/>
                  </a:schemeClr>
                </a:solidFill>
              </a:rPr>
              <a:t>Eilau</a:t>
            </a:r>
            <a:r>
              <a:rPr lang="en-US" sz="2000" i="1" dirty="0">
                <a:solidFill>
                  <a:schemeClr val="tx1">
                    <a:lumMod val="85000"/>
                    <a:lumOff val="15000"/>
                  </a:schemeClr>
                </a:solidFill>
              </a:rPr>
              <a:t> v. </a:t>
            </a:r>
            <a:r>
              <a:rPr lang="en-US" sz="2000" i="1" dirty="0" err="1">
                <a:solidFill>
                  <a:schemeClr val="tx1">
                    <a:lumMod val="85000"/>
                    <a:lumOff val="15000"/>
                  </a:schemeClr>
                </a:solidFill>
              </a:rPr>
              <a:t>Roff</a:t>
            </a:r>
            <a:r>
              <a:rPr lang="en-US" sz="2000" i="1" dirty="0">
                <a:solidFill>
                  <a:schemeClr val="tx1">
                    <a:lumMod val="85000"/>
                    <a:lumOff val="15000"/>
                  </a:schemeClr>
                </a:solidFill>
              </a:rPr>
              <a:t>:  “Ingress and egress” is defined as “the right to use land to enter and leave another’s property.”   </a:t>
            </a:r>
          </a:p>
          <a:p>
            <a:pPr marL="342900"/>
            <a:endParaRPr lang="en-US" sz="2000" i="1" dirty="0">
              <a:solidFill>
                <a:schemeClr val="tx1">
                  <a:lumMod val="85000"/>
                  <a:lumOff val="15000"/>
                </a:schemeClr>
              </a:solidFill>
            </a:endParaRPr>
          </a:p>
          <a:p>
            <a:pPr marL="342900"/>
            <a:r>
              <a:rPr lang="en-US" sz="2000" i="1" dirty="0">
                <a:solidFill>
                  <a:schemeClr val="tx1">
                    <a:lumMod val="85000"/>
                    <a:lumOff val="15000"/>
                  </a:schemeClr>
                </a:solidFill>
              </a:rPr>
              <a:t>Atkinson v. </a:t>
            </a:r>
            <a:r>
              <a:rPr lang="en-US" sz="2000" i="1" dirty="0" err="1">
                <a:solidFill>
                  <a:schemeClr val="tx1">
                    <a:lumMod val="85000"/>
                    <a:lumOff val="15000"/>
                  </a:schemeClr>
                </a:solidFill>
              </a:rPr>
              <a:t>Mentzel</a:t>
            </a:r>
            <a:r>
              <a:rPr lang="en-US" sz="2000" dirty="0">
                <a:solidFill>
                  <a:schemeClr val="tx1">
                    <a:lumMod val="85000"/>
                    <a:lumOff val="15000"/>
                  </a:schemeClr>
                </a:solidFill>
              </a:rPr>
              <a:t>, 211 Wis. 2d 628 (Ct. App. 1997).</a:t>
            </a:r>
          </a:p>
          <a:p>
            <a:pPr marL="800100" lvl="2"/>
            <a:r>
              <a:rPr lang="en-US" i="0" dirty="0">
                <a:solidFill>
                  <a:schemeClr val="tx1">
                    <a:lumMod val="85000"/>
                    <a:lumOff val="15000"/>
                  </a:schemeClr>
                </a:solidFill>
              </a:rPr>
              <a:t>Easement:  “access for all uses of said property other than retail sales”</a:t>
            </a:r>
          </a:p>
          <a:p>
            <a:pPr marL="800100" lvl="2"/>
            <a:endParaRPr lang="en-US" i="0" dirty="0">
              <a:solidFill>
                <a:schemeClr val="tx1">
                  <a:lumMod val="85000"/>
                  <a:lumOff val="15000"/>
                </a:schemeClr>
              </a:solidFill>
            </a:endParaRPr>
          </a:p>
          <a:p>
            <a:pPr marL="800100" lvl="2"/>
            <a:r>
              <a:rPr lang="en-US" i="0" dirty="0">
                <a:solidFill>
                  <a:schemeClr val="tx1">
                    <a:lumMod val="85000"/>
                    <a:lumOff val="15000"/>
                  </a:schemeClr>
                </a:solidFill>
              </a:rPr>
              <a:t>Easement was not limited to “access”, “right of way” or “ingress and egress” </a:t>
            </a:r>
          </a:p>
          <a:p>
            <a:pPr marL="800100" lvl="2"/>
            <a:endParaRPr lang="en-US" i="0" dirty="0">
              <a:solidFill>
                <a:schemeClr val="tx1">
                  <a:lumMod val="85000"/>
                  <a:lumOff val="15000"/>
                </a:schemeClr>
              </a:solidFill>
            </a:endParaRPr>
          </a:p>
          <a:p>
            <a:pPr marL="800100" lvl="2"/>
            <a:r>
              <a:rPr lang="en-US" i="0" dirty="0">
                <a:solidFill>
                  <a:schemeClr val="tx1">
                    <a:lumMod val="85000"/>
                    <a:lumOff val="15000"/>
                  </a:schemeClr>
                </a:solidFill>
              </a:rPr>
              <a:t>“access” included more than just travel to and from a location and allowed for utilities.  </a:t>
            </a:r>
          </a:p>
        </p:txBody>
      </p:sp>
      <p:sp>
        <p:nvSpPr>
          <p:cNvPr id="13" name="Freeform: Shape 12">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1486042E-1E22-DAB4-16EA-762F19A596E6}"/>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3685460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4361B9-1DA7-8918-D536-A19010508C36}"/>
              </a:ext>
            </a:extLst>
          </p:cNvPr>
          <p:cNvSpPr>
            <a:spLocks noGrp="1"/>
          </p:cNvSpPr>
          <p:nvPr>
            <p:ph type="title"/>
          </p:nvPr>
        </p:nvSpPr>
        <p:spPr>
          <a:xfrm>
            <a:off x="1271588" y="662400"/>
            <a:ext cx="10055721" cy="1325563"/>
          </a:xfrm>
        </p:spPr>
        <p:txBody>
          <a:bodyPr vert="horz" lIns="91440" tIns="45720" rIns="91440" bIns="45720" rtlCol="0" anchor="t">
            <a:normAutofit/>
          </a:bodyPr>
          <a:lstStyle/>
          <a:p>
            <a:r>
              <a:rPr lang="en-US" kern="1200">
                <a:solidFill>
                  <a:schemeClr val="tx1"/>
                </a:solidFill>
                <a:latin typeface="+mj-lt"/>
                <a:ea typeface="+mj-ea"/>
                <a:cs typeface="+mj-cs"/>
              </a:rPr>
              <a:t>Location of Easement</a:t>
            </a:r>
          </a:p>
        </p:txBody>
      </p:sp>
      <p:grpSp>
        <p:nvGrpSpPr>
          <p:cNvPr id="11" name="Group 10">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2"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3"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4" name="Content Placeholder 3">
            <a:extLst>
              <a:ext uri="{FF2B5EF4-FFF2-40B4-BE49-F238E27FC236}">
                <a16:creationId xmlns:a16="http://schemas.microsoft.com/office/drawing/2014/main" id="{333BF0F7-C5BD-0434-C641-189CC3E03C87}"/>
              </a:ext>
            </a:extLst>
          </p:cNvPr>
          <p:cNvSpPr>
            <a:spLocks noGrp="1"/>
          </p:cNvSpPr>
          <p:nvPr>
            <p:ph idx="12"/>
          </p:nvPr>
        </p:nvSpPr>
        <p:spPr>
          <a:xfrm>
            <a:off x="1072055" y="1534510"/>
            <a:ext cx="10668000" cy="4704644"/>
          </a:xfrm>
        </p:spPr>
        <p:txBody>
          <a:bodyPr vert="horz" lIns="91440" tIns="45720" rIns="91440" bIns="45720" rtlCol="0">
            <a:normAutofit/>
          </a:bodyPr>
          <a:lstStyle/>
          <a:p>
            <a:r>
              <a:rPr lang="en-US" sz="2000" dirty="0">
                <a:solidFill>
                  <a:schemeClr val="tx1">
                    <a:alpha val="60000"/>
                  </a:schemeClr>
                </a:solidFill>
              </a:rPr>
              <a:t>Neither the dominant nor servient estate holder can unilaterally relocate an easement.</a:t>
            </a:r>
          </a:p>
          <a:p>
            <a:r>
              <a:rPr lang="en-US" sz="2000" dirty="0">
                <a:solidFill>
                  <a:schemeClr val="tx1">
                    <a:alpha val="60000"/>
                  </a:schemeClr>
                </a:solidFill>
              </a:rPr>
              <a:t>However, the location may be modified due to impossibility.  </a:t>
            </a:r>
            <a:r>
              <a:rPr lang="en-US" sz="2000" i="1" dirty="0">
                <a:solidFill>
                  <a:schemeClr val="tx1">
                    <a:alpha val="60000"/>
                  </a:schemeClr>
                </a:solidFill>
              </a:rPr>
              <a:t>Mnuk v. Harmony Homes, </a:t>
            </a:r>
            <a:r>
              <a:rPr lang="en-US" sz="2000" dirty="0">
                <a:solidFill>
                  <a:schemeClr val="tx1">
                    <a:alpha val="60000"/>
                  </a:schemeClr>
                </a:solidFill>
              </a:rPr>
              <a:t>2010 WI App 102.</a:t>
            </a:r>
          </a:p>
          <a:p>
            <a:r>
              <a:rPr lang="en-US" sz="2000" dirty="0">
                <a:solidFill>
                  <a:schemeClr val="tx1">
                    <a:alpha val="60000"/>
                  </a:schemeClr>
                </a:solidFill>
              </a:rPr>
              <a:t>Where the location of a right-of-way is not defined in the written instrument:</a:t>
            </a:r>
          </a:p>
          <a:p>
            <a:pPr lvl="1"/>
            <a:r>
              <a:rPr lang="en-US" sz="2000" dirty="0">
                <a:solidFill>
                  <a:schemeClr val="tx1">
                    <a:alpha val="60000"/>
                  </a:schemeClr>
                </a:solidFill>
              </a:rPr>
              <a:t>Intent of the original parties controls </a:t>
            </a:r>
          </a:p>
          <a:p>
            <a:pPr lvl="1"/>
            <a:r>
              <a:rPr lang="en-US" sz="2000" dirty="0">
                <a:solidFill>
                  <a:schemeClr val="tx1">
                    <a:alpha val="60000"/>
                  </a:schemeClr>
                </a:solidFill>
              </a:rPr>
              <a:t>A “reasonably convenient and suitable way is presumed to be intended”</a:t>
            </a:r>
          </a:p>
          <a:p>
            <a:pPr lvl="1"/>
            <a:r>
              <a:rPr lang="en-US" sz="2000" dirty="0">
                <a:solidFill>
                  <a:schemeClr val="tx1">
                    <a:alpha val="60000"/>
                  </a:schemeClr>
                </a:solidFill>
              </a:rPr>
              <a:t>The parties may expressly agree on the location or agreement may be implied based on acquiescence</a:t>
            </a:r>
          </a:p>
          <a:p>
            <a:pPr lvl="1"/>
            <a:r>
              <a:rPr lang="en-US" sz="2000" dirty="0">
                <a:solidFill>
                  <a:schemeClr val="tx1">
                    <a:alpha val="60000"/>
                  </a:schemeClr>
                </a:solidFill>
              </a:rPr>
              <a:t>If not selected by the parties, a court can determine the location.</a:t>
            </a:r>
          </a:p>
          <a:p>
            <a:pPr lvl="1"/>
            <a:r>
              <a:rPr lang="en-US" sz="2000" dirty="0">
                <a:solidFill>
                  <a:schemeClr val="tx1">
                    <a:alpha val="60000"/>
                  </a:schemeClr>
                </a:solidFill>
              </a:rPr>
              <a:t>Once the location is fixed, it cannot be relocated.  </a:t>
            </a:r>
          </a:p>
          <a:p>
            <a:r>
              <a:rPr lang="en-US" sz="2000" i="1" dirty="0">
                <a:solidFill>
                  <a:schemeClr val="tx1">
                    <a:alpha val="60000"/>
                  </a:schemeClr>
                </a:solidFill>
              </a:rPr>
              <a:t>See Berg v. </a:t>
            </a:r>
            <a:r>
              <a:rPr lang="en-US" sz="2000" i="1" dirty="0" err="1">
                <a:solidFill>
                  <a:schemeClr val="tx1">
                    <a:alpha val="60000"/>
                  </a:schemeClr>
                </a:solidFill>
              </a:rPr>
              <a:t>Ziel</a:t>
            </a:r>
            <a:r>
              <a:rPr lang="en-US" sz="2000" dirty="0">
                <a:solidFill>
                  <a:schemeClr val="tx1">
                    <a:alpha val="60000"/>
                  </a:schemeClr>
                </a:solidFill>
              </a:rPr>
              <a:t>, 2015 WI App 72, ¶ 16, 365 Wis. 2d 131, 870 N.W.2d 666.</a:t>
            </a:r>
          </a:p>
          <a:p>
            <a:endParaRPr lang="en-US" sz="2000" dirty="0">
              <a:solidFill>
                <a:schemeClr val="tx1">
                  <a:alpha val="60000"/>
                </a:schemeClr>
              </a:solidFill>
            </a:endParaRPr>
          </a:p>
        </p:txBody>
      </p:sp>
      <p:sp>
        <p:nvSpPr>
          <p:cNvPr id="6" name="Footer Placeholder 5">
            <a:extLst>
              <a:ext uri="{FF2B5EF4-FFF2-40B4-BE49-F238E27FC236}">
                <a16:creationId xmlns:a16="http://schemas.microsoft.com/office/drawing/2014/main" id="{C1388F83-51DF-A6B4-F816-958EA15C0932}"/>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4292310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0"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2"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3"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4"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5"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E18449E7-2EB9-5090-C226-D5A5C9244B98}"/>
              </a:ext>
            </a:extLst>
          </p:cNvPr>
          <p:cNvSpPr>
            <a:spLocks noGrp="1"/>
          </p:cNvSpPr>
          <p:nvPr>
            <p:ph type="title"/>
          </p:nvPr>
        </p:nvSpPr>
        <p:spPr>
          <a:xfrm>
            <a:off x="535020" y="685800"/>
            <a:ext cx="2780271" cy="5105400"/>
          </a:xfrm>
        </p:spPr>
        <p:txBody>
          <a:bodyPr vert="horz" lIns="91440" tIns="45720" rIns="91440" bIns="45720" rtlCol="0" anchor="ctr">
            <a:normAutofit/>
          </a:bodyPr>
          <a:lstStyle/>
          <a:p>
            <a:r>
              <a:rPr lang="en-US" sz="4000" kern="1200">
                <a:solidFill>
                  <a:srgbClr val="FFFFFF"/>
                </a:solidFill>
                <a:latin typeface="+mj-lt"/>
                <a:ea typeface="+mj-ea"/>
                <a:cs typeface="+mj-cs"/>
              </a:rPr>
              <a:t>Right to Improve</a:t>
            </a:r>
          </a:p>
        </p:txBody>
      </p:sp>
      <p:graphicFrame>
        <p:nvGraphicFramePr>
          <p:cNvPr id="22" name="Content Placeholder 3">
            <a:extLst>
              <a:ext uri="{FF2B5EF4-FFF2-40B4-BE49-F238E27FC236}">
                <a16:creationId xmlns:a16="http://schemas.microsoft.com/office/drawing/2014/main" id="{59FE3A93-74BA-749B-BB79-60B8AB6792A6}"/>
              </a:ext>
            </a:extLst>
          </p:cNvPr>
          <p:cNvGraphicFramePr>
            <a:graphicFrameLocks noGrp="1"/>
          </p:cNvGraphicFramePr>
          <p:nvPr>
            <p:ph idx="12"/>
            <p:extLst>
              <p:ext uri="{D42A27DB-BD31-4B8C-83A1-F6EECF244321}">
                <p14:modId xmlns:p14="http://schemas.microsoft.com/office/powerpoint/2010/main" val="78374060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5754BFBB-648E-2AEE-BC01-BD5B469C99C9}"/>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206309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449E7-2EB9-5090-C226-D5A5C9244B98}"/>
              </a:ext>
            </a:extLst>
          </p:cNvPr>
          <p:cNvSpPr>
            <a:spLocks noGrp="1"/>
          </p:cNvSpPr>
          <p:nvPr>
            <p:ph type="title"/>
          </p:nvPr>
        </p:nvSpPr>
        <p:spPr>
          <a:xfrm>
            <a:off x="838200" y="6318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Dynek</a:t>
            </a:r>
            <a:r>
              <a:rPr lang="en-US" kern="1200" dirty="0">
                <a:solidFill>
                  <a:schemeClr val="tx1"/>
                </a:solidFill>
                <a:latin typeface="+mj-lt"/>
                <a:ea typeface="+mj-ea"/>
                <a:cs typeface="+mj-cs"/>
              </a:rPr>
              <a:t> v. Zielinski, 2014AP1136</a:t>
            </a:r>
          </a:p>
        </p:txBody>
      </p:sp>
      <p:sp>
        <p:nvSpPr>
          <p:cNvPr id="4" name="Content Placeholder 3">
            <a:extLst>
              <a:ext uri="{FF2B5EF4-FFF2-40B4-BE49-F238E27FC236}">
                <a16:creationId xmlns:a16="http://schemas.microsoft.com/office/drawing/2014/main" id="{E271CF3B-7F15-CB74-92DF-0BE376D235F6}"/>
              </a:ext>
            </a:extLst>
          </p:cNvPr>
          <p:cNvSpPr>
            <a:spLocks noGrp="1"/>
          </p:cNvSpPr>
          <p:nvPr>
            <p:ph idx="12"/>
          </p:nvPr>
        </p:nvSpPr>
        <p:spPr>
          <a:xfrm>
            <a:off x="838200" y="2057400"/>
            <a:ext cx="10515600" cy="3871762"/>
          </a:xfrm>
        </p:spPr>
        <p:txBody>
          <a:bodyPr vert="horz" lIns="91440" tIns="45720" rIns="91440" bIns="45720" rtlCol="0">
            <a:normAutofit/>
          </a:bodyPr>
          <a:lstStyle/>
          <a:p>
            <a:pPr lvl="1"/>
            <a:r>
              <a:rPr lang="en-US" sz="2200" dirty="0"/>
              <a:t>1974:  30-foot-wide easement “for joint driveway purposes” and “ingress and egress”.  </a:t>
            </a:r>
          </a:p>
          <a:p>
            <a:pPr lvl="1"/>
            <a:endParaRPr lang="en-US" sz="2200" dirty="0"/>
          </a:p>
          <a:p>
            <a:pPr lvl="1"/>
            <a:r>
              <a:rPr lang="en-US" sz="2200" dirty="0"/>
              <a:t>1996:  Subdivision plat shows 30-foot-wide easement within 45-50-foot easement.  </a:t>
            </a:r>
          </a:p>
          <a:p>
            <a:pPr lvl="1"/>
            <a:endParaRPr lang="en-US" sz="2200" dirty="0"/>
          </a:p>
          <a:p>
            <a:pPr lvl="1"/>
            <a:r>
              <a:rPr lang="en-US" sz="2200" dirty="0"/>
              <a:t>Dominant estate for 1974 easement not within subdivision and limited to 30-foot easement width.</a:t>
            </a:r>
          </a:p>
          <a:p>
            <a:pPr lvl="1"/>
            <a:endParaRPr lang="en-US" sz="2200" dirty="0"/>
          </a:p>
          <a:p>
            <a:pPr lvl="1"/>
            <a:r>
              <a:rPr lang="en-US" sz="2200" dirty="0"/>
              <a:t>AND 1974 easement holder cannot widen driveway beyond existing 12-foot width even within the original 30-foot strip.  Doing so would be for the purpose of developing the benefitted parcel with additional homes and would enlarge the scope of the easement.  </a:t>
            </a:r>
          </a:p>
        </p:txBody>
      </p:sp>
      <p:sp>
        <p:nvSpPr>
          <p:cNvPr id="6" name="Footer Placeholder 5">
            <a:extLst>
              <a:ext uri="{FF2B5EF4-FFF2-40B4-BE49-F238E27FC236}">
                <a16:creationId xmlns:a16="http://schemas.microsoft.com/office/drawing/2014/main" id="{551A5132-7634-2617-CBC2-52A77B936180}"/>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3625745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15">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19">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21">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EFDEF-FB2C-A834-2080-3541327FECFA}"/>
              </a:ext>
            </a:extLst>
          </p:cNvPr>
          <p:cNvSpPr>
            <a:spLocks noGrp="1"/>
          </p:cNvSpPr>
          <p:nvPr>
            <p:ph type="title"/>
          </p:nvPr>
        </p:nvSpPr>
        <p:spPr>
          <a:xfrm>
            <a:off x="613611" y="685892"/>
            <a:ext cx="3566407" cy="3794020"/>
          </a:xfrm>
        </p:spPr>
        <p:txBody>
          <a:bodyPr vert="horz" lIns="91440" tIns="45720" rIns="91440" bIns="45720" rtlCol="0" anchor="b">
            <a:normAutofit/>
          </a:bodyPr>
          <a:lstStyle/>
          <a:p>
            <a:r>
              <a:rPr lang="en-US" sz="4000" kern="1200" cap="all" spc="200" baseline="0">
                <a:solidFill>
                  <a:schemeClr val="tx1">
                    <a:lumMod val="95000"/>
                    <a:lumOff val="5000"/>
                  </a:schemeClr>
                </a:solidFill>
                <a:latin typeface="+mj-lt"/>
                <a:ea typeface="+mj-ea"/>
                <a:cs typeface="+mj-cs"/>
              </a:rPr>
              <a:t>Duty to Maintain and Repair</a:t>
            </a:r>
          </a:p>
        </p:txBody>
      </p:sp>
      <p:cxnSp>
        <p:nvCxnSpPr>
          <p:cNvPr id="38" name="Straight Connector 23">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5557" y="4593863"/>
            <a:ext cx="292608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picture containing outdoor, black and white, grass, plant&#10;&#10;Description automatically generated">
            <a:extLst>
              <a:ext uri="{FF2B5EF4-FFF2-40B4-BE49-F238E27FC236}">
                <a16:creationId xmlns:a16="http://schemas.microsoft.com/office/drawing/2014/main" id="{6640E725-328F-3DD0-99BB-5097A6EE67E1}"/>
              </a:ext>
            </a:extLst>
          </p:cNvPr>
          <p:cNvPicPr>
            <a:picLocks noChangeAspect="1"/>
          </p:cNvPicPr>
          <p:nvPr/>
        </p:nvPicPr>
        <p:blipFill rotWithShape="1">
          <a:blip r:embed="rId3"/>
          <a:srcRect l="11568" r="-1" b="-1"/>
          <a:stretch/>
        </p:blipFill>
        <p:spPr>
          <a:xfrm>
            <a:off x="4658258" y="975"/>
            <a:ext cx="7533742" cy="6858000"/>
          </a:xfrm>
          <a:prstGeom prst="rect">
            <a:avLst/>
          </a:prstGeom>
        </p:spPr>
      </p:pic>
      <p:sp>
        <p:nvSpPr>
          <p:cNvPr id="3" name="TextBox 2">
            <a:extLst>
              <a:ext uri="{FF2B5EF4-FFF2-40B4-BE49-F238E27FC236}">
                <a16:creationId xmlns:a16="http://schemas.microsoft.com/office/drawing/2014/main" id="{2429F71F-ACFD-D97B-BD85-2CA5F4160243}"/>
              </a:ext>
            </a:extLst>
          </p:cNvPr>
          <p:cNvSpPr txBox="1"/>
          <p:nvPr/>
        </p:nvSpPr>
        <p:spPr>
          <a:xfrm>
            <a:off x="6313443" y="6501343"/>
            <a:ext cx="5875283" cy="307777"/>
          </a:xfrm>
          <a:prstGeom prst="rect">
            <a:avLst/>
          </a:prstGeom>
          <a:noFill/>
        </p:spPr>
        <p:txBody>
          <a:bodyPr wrap="square" rtlCol="0">
            <a:spAutoFit/>
          </a:bodyPr>
          <a:lstStyle/>
          <a:p>
            <a:r>
              <a:rPr lang="en-US" sz="1400" dirty="0">
                <a:solidFill>
                  <a:schemeClr val="bg1"/>
                </a:solidFill>
              </a:rPr>
              <a:t>U.S. Fish and Wildlife Service/  </a:t>
            </a:r>
            <a:r>
              <a:rPr lang="en-US" sz="1400" dirty="0">
                <a:solidFill>
                  <a:schemeClr val="bg1"/>
                </a:solidFill>
                <a:hlinkClick r:id="rId4"/>
              </a:rPr>
              <a:t>Aerial view of road construction</a:t>
            </a:r>
            <a:r>
              <a:rPr lang="en-US" sz="1400" dirty="0">
                <a:solidFill>
                  <a:schemeClr val="bg1"/>
                </a:solidFill>
              </a:rPr>
              <a:t>/ </a:t>
            </a:r>
            <a:r>
              <a:rPr lang="en-US" sz="1400" dirty="0">
                <a:solidFill>
                  <a:schemeClr val="bg1"/>
                </a:solidFill>
                <a:hlinkClick r:id="rId5"/>
              </a:rPr>
              <a:t>Public Domain</a:t>
            </a:r>
            <a:endParaRPr lang="en-US" sz="1400" dirty="0">
              <a:solidFill>
                <a:schemeClr val="bg1"/>
              </a:solidFill>
            </a:endParaRPr>
          </a:p>
        </p:txBody>
      </p:sp>
    </p:spTree>
    <p:extLst>
      <p:ext uri="{BB962C8B-B14F-4D97-AF65-F5344CB8AC3E}">
        <p14:creationId xmlns:p14="http://schemas.microsoft.com/office/powerpoint/2010/main" val="2596181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449E7-2EB9-5090-C226-D5A5C9244B98}"/>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i="1"/>
              <a:t>Shanak v. City of Waupaca</a:t>
            </a:r>
          </a:p>
        </p:txBody>
      </p:sp>
      <p:sp>
        <p:nvSpPr>
          <p:cNvPr id="4" name="Content Placeholder 3">
            <a:extLst>
              <a:ext uri="{FF2B5EF4-FFF2-40B4-BE49-F238E27FC236}">
                <a16:creationId xmlns:a16="http://schemas.microsoft.com/office/drawing/2014/main" id="{E271CF3B-7F15-CB74-92DF-0BE376D235F6}"/>
              </a:ext>
            </a:extLst>
          </p:cNvPr>
          <p:cNvSpPr>
            <a:spLocks noGrp="1"/>
          </p:cNvSpPr>
          <p:nvPr>
            <p:ph sz="half" idx="13"/>
          </p:nvPr>
        </p:nvSpPr>
        <p:spPr>
          <a:xfrm>
            <a:off x="836680" y="2405067"/>
            <a:ext cx="6002110" cy="3729034"/>
          </a:xfrm>
        </p:spPr>
        <p:txBody>
          <a:bodyPr vert="horz" lIns="91440" tIns="45720" rIns="91440" bIns="45720" rtlCol="0">
            <a:normAutofit/>
          </a:bodyPr>
          <a:lstStyle/>
          <a:p>
            <a:pPr marL="342900" indent="-228600"/>
            <a:r>
              <a:rPr lang="en-US" sz="2000" i="0"/>
              <a:t>Shanak</a:t>
            </a:r>
            <a:r>
              <a:rPr lang="en-US" sz="2000" i="0" dirty="0"/>
              <a:t> sought to make the City of Waupaca pay for repairs to a stone arch and bridge which spanned part of a waterway on </a:t>
            </a:r>
            <a:r>
              <a:rPr lang="en-US" sz="2000" i="0"/>
              <a:t>Shanak’s</a:t>
            </a:r>
            <a:r>
              <a:rPr lang="en-US" sz="2000" i="0" dirty="0"/>
              <a:t> land.</a:t>
            </a:r>
          </a:p>
          <a:p>
            <a:pPr marL="342900" indent="-228600"/>
            <a:r>
              <a:rPr lang="en-US" sz="2000" dirty="0"/>
              <a:t>Stone arch and bridge were part of a public road under an easement granted to the City to “cross the dam as a highway”</a:t>
            </a:r>
          </a:p>
          <a:p>
            <a:pPr marL="342900" indent="-228600"/>
            <a:r>
              <a:rPr lang="en-US" sz="2000" i="0" dirty="0"/>
              <a:t>Trial court ruled that because </a:t>
            </a:r>
            <a:r>
              <a:rPr lang="en-US" sz="2000" i="0"/>
              <a:t>Shanak</a:t>
            </a:r>
            <a:r>
              <a:rPr lang="en-US" sz="2000" i="0" dirty="0"/>
              <a:t> owned the </a:t>
            </a:r>
            <a:r>
              <a:rPr lang="en-US" sz="2000" dirty="0"/>
              <a:t>land the improvements were built upon, </a:t>
            </a:r>
            <a:r>
              <a:rPr lang="en-US" sz="2000"/>
              <a:t>Shanak</a:t>
            </a:r>
            <a:r>
              <a:rPr lang="en-US" sz="2000" dirty="0"/>
              <a:t> was responsible for the cost of repairs.</a:t>
            </a:r>
            <a:endParaRPr lang="en-US" sz="2000" i="0" dirty="0"/>
          </a:p>
        </p:txBody>
      </p:sp>
      <p:sp>
        <p:nvSpPr>
          <p:cNvPr id="6" name="Footer Placeholder 5">
            <a:extLst>
              <a:ext uri="{FF2B5EF4-FFF2-40B4-BE49-F238E27FC236}">
                <a16:creationId xmlns:a16="http://schemas.microsoft.com/office/drawing/2014/main" id="{1D5E0DC0-776E-A953-5C09-A519E0E6AD79}"/>
              </a:ext>
            </a:extLst>
          </p:cNvPr>
          <p:cNvSpPr>
            <a:spLocks noGrp="1"/>
          </p:cNvSpPr>
          <p:nvPr>
            <p:ph type="ftr" sz="quarter" idx="11"/>
          </p:nvPr>
        </p:nvSpPr>
        <p:spPr>
          <a:xfrm>
            <a:off x="3195473" y="6356350"/>
            <a:ext cx="3811437" cy="365125"/>
          </a:xfrm>
        </p:spPr>
        <p:txBody>
          <a:bodyPr vert="horz" lIns="91440" tIns="45720" rIns="91440" bIns="45720" rtlCol="0" anchor="ctr">
            <a:normAutofit/>
          </a:bodyPr>
          <a:lstStyle/>
          <a:p>
            <a:pPr algn="l" defTabSz="914400">
              <a:spcAft>
                <a:spcPts val="600"/>
              </a:spcAft>
              <a:defRPr/>
            </a:pPr>
            <a:r>
              <a:rPr lang="en-US" kern="1200">
                <a:solidFill>
                  <a:prstClr val="black">
                    <a:tint val="75000"/>
                  </a:prstClr>
                </a:solidFill>
                <a:latin typeface="Calibri" panose="020F0502020204030204"/>
                <a:ea typeface="+mn-ea"/>
                <a:cs typeface="+mn-cs"/>
              </a:rPr>
              <a:t>© 2023 Fredrikson &amp; Byron, P.A. </a:t>
            </a:r>
          </a:p>
        </p:txBody>
      </p:sp>
      <p:pic>
        <p:nvPicPr>
          <p:cNvPr id="9" name="Picture Placeholder 8" descr="A picture containing outdoor, tree, grass, water&#10;&#10;Description automatically generated">
            <a:extLst>
              <a:ext uri="{FF2B5EF4-FFF2-40B4-BE49-F238E27FC236}">
                <a16:creationId xmlns:a16="http://schemas.microsoft.com/office/drawing/2014/main" id="{83831088-A5B9-C193-67F4-8A52707F2671}"/>
              </a:ext>
            </a:extLst>
          </p:cNvPr>
          <p:cNvPicPr>
            <a:picLocks noGrp="1" noChangeAspect="1"/>
          </p:cNvPicPr>
          <p:nvPr>
            <p:ph type="pic" sz="quarter" idx="15"/>
          </p:nvPr>
        </p:nvPicPr>
        <p:blipFill rotWithShape="1">
          <a:blip r:embed="rId3"/>
          <a:srcRect l="26079" r="19322"/>
          <a:stretch/>
        </p:blipFill>
        <p:spPr>
          <a:xfrm>
            <a:off x="7199440" y="10"/>
            <a:ext cx="4992560" cy="6857990"/>
          </a:xfrm>
          <a:prstGeom prst="rect">
            <a:avLst/>
          </a:prstGeom>
          <a:effectLst/>
        </p:spPr>
      </p:pic>
      <p:sp>
        <p:nvSpPr>
          <p:cNvPr id="3" name="TextBox 2">
            <a:extLst>
              <a:ext uri="{FF2B5EF4-FFF2-40B4-BE49-F238E27FC236}">
                <a16:creationId xmlns:a16="http://schemas.microsoft.com/office/drawing/2014/main" id="{F2F79BC9-1B35-91FD-3EAF-E67C0D71E4D0}"/>
              </a:ext>
            </a:extLst>
          </p:cNvPr>
          <p:cNvSpPr txBox="1"/>
          <p:nvPr/>
        </p:nvSpPr>
        <p:spPr>
          <a:xfrm>
            <a:off x="7627462" y="6277302"/>
            <a:ext cx="4561489" cy="523220"/>
          </a:xfrm>
          <a:prstGeom prst="rect">
            <a:avLst/>
          </a:prstGeom>
          <a:noFill/>
        </p:spPr>
        <p:txBody>
          <a:bodyPr wrap="square" rtlCol="0">
            <a:spAutoFit/>
          </a:bodyPr>
          <a:lstStyle/>
          <a:p>
            <a:r>
              <a:rPr lang="en-US" sz="1400" dirty="0"/>
              <a:t>Andrew McMillan/</a:t>
            </a:r>
            <a:r>
              <a:rPr lang="en-US" sz="1400" dirty="0">
                <a:hlinkClick r:id="rId4">
                  <a:extLst>
                    <a:ext uri="{A12FA001-AC4F-418D-AE19-62706E023703}">
                      <ahyp:hlinkClr xmlns:ahyp="http://schemas.microsoft.com/office/drawing/2018/hyperlinkcolor" val="tx"/>
                    </a:ext>
                  </a:extLst>
                </a:hlinkClick>
              </a:rPr>
              <a:t>Old stone bridge with water flowing gently by the park</a:t>
            </a:r>
            <a:r>
              <a:rPr lang="en-US" sz="1400" dirty="0"/>
              <a:t>/ </a:t>
            </a:r>
            <a:r>
              <a:rPr lang="en-US" sz="1400" dirty="0">
                <a:hlinkClick r:id="rId5">
                  <a:extLst>
                    <a:ext uri="{A12FA001-AC4F-418D-AE19-62706E023703}">
                      <ahyp:hlinkClr xmlns:ahyp="http://schemas.microsoft.com/office/drawing/2018/hyperlinkcolor" val="tx"/>
                    </a:ext>
                  </a:extLst>
                </a:hlinkClick>
              </a:rPr>
              <a:t>Public Domain</a:t>
            </a:r>
            <a:endParaRPr lang="en-US" sz="1400" dirty="0"/>
          </a:p>
        </p:txBody>
      </p:sp>
    </p:spTree>
    <p:extLst>
      <p:ext uri="{BB962C8B-B14F-4D97-AF65-F5344CB8AC3E}">
        <p14:creationId xmlns:p14="http://schemas.microsoft.com/office/powerpoint/2010/main" val="2127524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3">
            <a:extLst>
              <a:ext uri="{FF2B5EF4-FFF2-40B4-BE49-F238E27FC236}">
                <a16:creationId xmlns:a16="http://schemas.microsoft.com/office/drawing/2014/main" id="{1B84298D-BD5A-42C2-655F-80A98A6903B9}"/>
              </a:ext>
            </a:extLst>
          </p:cNvPr>
          <p:cNvGraphicFramePr>
            <a:graphicFrameLocks noGrp="1"/>
          </p:cNvGraphicFramePr>
          <p:nvPr>
            <p:ph idx="1"/>
            <p:extLst>
              <p:ext uri="{D42A27DB-BD31-4B8C-83A1-F6EECF244321}">
                <p14:modId xmlns:p14="http://schemas.microsoft.com/office/powerpoint/2010/main" val="225343218"/>
              </p:ext>
            </p:extLst>
          </p:nvPr>
        </p:nvGraphicFramePr>
        <p:xfrm>
          <a:off x="474482" y="1240221"/>
          <a:ext cx="8427780" cy="4936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8C286DA-8994-2956-F36F-6F2A7FAFE725}"/>
              </a:ext>
            </a:extLst>
          </p:cNvPr>
          <p:cNvSpPr>
            <a:spLocks noGrp="1"/>
          </p:cNvSpPr>
          <p:nvPr>
            <p:ph type="title"/>
          </p:nvPr>
        </p:nvSpPr>
        <p:spPr/>
        <p:txBody>
          <a:bodyPr anchor="t">
            <a:normAutofit/>
          </a:bodyPr>
          <a:lstStyle/>
          <a:p>
            <a:r>
              <a:rPr lang="en-US" i="1" dirty="0" err="1"/>
              <a:t>Shanak</a:t>
            </a:r>
            <a:r>
              <a:rPr lang="en-US" i="1" dirty="0"/>
              <a:t> v. City of Waupaca</a:t>
            </a:r>
            <a:endParaRPr lang="en-US" dirty="0"/>
          </a:p>
        </p:txBody>
      </p:sp>
      <p:sp>
        <p:nvSpPr>
          <p:cNvPr id="9" name="Content Placeholder 4">
            <a:extLst>
              <a:ext uri="{FF2B5EF4-FFF2-40B4-BE49-F238E27FC236}">
                <a16:creationId xmlns:a16="http://schemas.microsoft.com/office/drawing/2014/main" id="{3DE660EB-777C-B6F5-F032-D13300AC8F72}"/>
              </a:ext>
            </a:extLst>
          </p:cNvPr>
          <p:cNvSpPr>
            <a:spLocks noGrp="1"/>
          </p:cNvSpPr>
          <p:nvPr>
            <p:ph sz="quarter" idx="12"/>
          </p:nvPr>
        </p:nvSpPr>
        <p:spPr>
          <a:xfrm>
            <a:off x="9448800" y="1663200"/>
            <a:ext cx="2268718" cy="3851644"/>
          </a:xfrm>
        </p:spPr>
        <p:txBody>
          <a:bodyPr>
            <a:normAutofit/>
          </a:bodyPr>
          <a:lstStyle/>
          <a:p>
            <a:r>
              <a:rPr lang="en-US" sz="1800" dirty="0"/>
              <a:t>Repairs may be necessary to “prevent the unreasonable interference with the enjoyment of the servient estate, or to avoid liability of the servient-estate owner to third parties.” </a:t>
            </a:r>
          </a:p>
          <a:p>
            <a:r>
              <a:rPr lang="en-US" sz="1800" dirty="0"/>
              <a:t>Restatement </a:t>
            </a:r>
            <a:r>
              <a:rPr lang="en-US" sz="1800" i="0" dirty="0"/>
              <a:t>(Third) of Prop.: Servitudes s. 4.13.   </a:t>
            </a:r>
            <a:endParaRPr lang="en-US" sz="1800" dirty="0"/>
          </a:p>
          <a:p>
            <a:endParaRPr lang="en-US" dirty="0"/>
          </a:p>
        </p:txBody>
      </p:sp>
      <p:sp>
        <p:nvSpPr>
          <p:cNvPr id="5" name="Footer Placeholder 4">
            <a:extLst>
              <a:ext uri="{FF2B5EF4-FFF2-40B4-BE49-F238E27FC236}">
                <a16:creationId xmlns:a16="http://schemas.microsoft.com/office/drawing/2014/main" id="{1B3EDE7C-DA13-4B1C-6572-2962D7DDA9F5}"/>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294813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B44ABA-08DE-A3DD-896E-B4F03663B121}"/>
              </a:ext>
            </a:extLst>
          </p:cNvPr>
          <p:cNvSpPr txBox="1">
            <a:spLocks/>
          </p:cNvSpPr>
          <p:nvPr/>
        </p:nvSpPr>
        <p:spPr>
          <a:xfrm>
            <a:off x="1117600" y="258233"/>
            <a:ext cx="9956800" cy="1143000"/>
          </a:xfrm>
          <a:prstGeom prst="rect">
            <a:avLst/>
          </a:prstGeom>
          <a:solidFill>
            <a:schemeClr val="accent1"/>
          </a:solidFill>
        </p:spPr>
        <p:txBody>
          <a:bodyPr vert="horz" lIns="0" tIns="0" rIns="0" bIns="0" rtlCol="0" anchor="ctr" anchorCtr="0">
            <a:noAutofit/>
          </a:bodyPr>
          <a:lstStyle>
            <a:lvl1pPr algn="l" defTabSz="914400" rtl="0" eaLnBrk="1" latinLnBrk="0" hangingPunct="1">
              <a:lnSpc>
                <a:spcPct val="90000"/>
              </a:lnSpc>
              <a:spcBef>
                <a:spcPct val="0"/>
              </a:spcBef>
              <a:buNone/>
              <a:defRPr sz="3600" b="1" i="0" kern="1200" spc="-50" baseline="0">
                <a:solidFill>
                  <a:schemeClr val="tx1"/>
                </a:solidFill>
                <a:latin typeface="Arial" panose="020B0604020202020204" pitchFamily="34" charset="0"/>
                <a:ea typeface="+mj-ea"/>
                <a:cs typeface="Arial" panose="020B0604020202020204" pitchFamily="34" charset="0"/>
              </a:defRPr>
            </a:lvl1pPr>
          </a:lstStyle>
          <a:p>
            <a:pPr algn="ctr"/>
            <a:r>
              <a:rPr lang="en-US">
                <a:solidFill>
                  <a:schemeClr val="bg1"/>
                </a:solidFill>
              </a:rPr>
              <a:t>Two Types of Easements</a:t>
            </a:r>
            <a:endParaRPr lang="en-US" dirty="0">
              <a:solidFill>
                <a:schemeClr val="bg1"/>
              </a:solidFill>
            </a:endParaRPr>
          </a:p>
        </p:txBody>
      </p:sp>
      <p:graphicFrame>
        <p:nvGraphicFramePr>
          <p:cNvPr id="6" name="Diagram 5">
            <a:extLst>
              <a:ext uri="{FF2B5EF4-FFF2-40B4-BE49-F238E27FC236}">
                <a16:creationId xmlns:a16="http://schemas.microsoft.com/office/drawing/2014/main" id="{ED9B6393-D99F-A31C-A70A-7A5E711AF2F2}"/>
              </a:ext>
            </a:extLst>
          </p:cNvPr>
          <p:cNvGraphicFramePr/>
          <p:nvPr>
            <p:extLst>
              <p:ext uri="{D42A27DB-BD31-4B8C-83A1-F6EECF244321}">
                <p14:modId xmlns:p14="http://schemas.microsoft.com/office/powerpoint/2010/main" val="1692789497"/>
              </p:ext>
            </p:extLst>
          </p:nvPr>
        </p:nvGraphicFramePr>
        <p:xfrm>
          <a:off x="1117600" y="1380067"/>
          <a:ext cx="9956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3244676E-8C62-B61D-DAEF-A57BA0BC671E}"/>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2588844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8">
            <a:extLst>
              <a:ext uri="{FF2B5EF4-FFF2-40B4-BE49-F238E27FC236}">
                <a16:creationId xmlns:a16="http://schemas.microsoft.com/office/drawing/2014/main" id="{029C29B9-CB4D-43C1-81A2-0CABE34D1F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2BF2ABC8-4FD6-4B60-92A7-BB3BEE3C1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449E7-2EB9-5090-C226-D5A5C9244B98}"/>
              </a:ext>
            </a:extLst>
          </p:cNvPr>
          <p:cNvSpPr>
            <a:spLocks noGrp="1"/>
          </p:cNvSpPr>
          <p:nvPr>
            <p:ph type="title"/>
          </p:nvPr>
        </p:nvSpPr>
        <p:spPr>
          <a:xfrm>
            <a:off x="1024128" y="585216"/>
            <a:ext cx="8018272" cy="1499616"/>
          </a:xfrm>
        </p:spPr>
        <p:txBody>
          <a:bodyPr vert="horz" lIns="91440" tIns="45720" rIns="91440" bIns="45720" rtlCol="0" anchor="ctr">
            <a:normAutofit/>
          </a:bodyPr>
          <a:lstStyle/>
          <a:p>
            <a:r>
              <a:rPr lang="en-US" dirty="0"/>
              <a:t>Wis. Stat. § 710.20 Maintenance and Repair of Private Roads</a:t>
            </a:r>
          </a:p>
        </p:txBody>
      </p:sp>
      <p:cxnSp>
        <p:nvCxnSpPr>
          <p:cNvPr id="13" name="Straight Connector 12">
            <a:extLst>
              <a:ext uri="{FF2B5EF4-FFF2-40B4-BE49-F238E27FC236}">
                <a16:creationId xmlns:a16="http://schemas.microsoft.com/office/drawing/2014/main" id="{DCD479D3-536C-4161-A6F8-813D30719B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271CF3B-7F15-CB74-92DF-0BE376D235F6}"/>
              </a:ext>
            </a:extLst>
          </p:cNvPr>
          <p:cNvSpPr>
            <a:spLocks noGrp="1"/>
          </p:cNvSpPr>
          <p:nvPr>
            <p:ph idx="12"/>
          </p:nvPr>
        </p:nvSpPr>
        <p:spPr>
          <a:xfrm>
            <a:off x="1024128" y="2286000"/>
            <a:ext cx="8018271" cy="4023360"/>
          </a:xfrm>
        </p:spPr>
        <p:txBody>
          <a:bodyPr vert="horz" lIns="45720" tIns="45720" rIns="45720" bIns="45720" rtlCol="0">
            <a:normAutofit/>
          </a:bodyPr>
          <a:lstStyle/>
          <a:p>
            <a:pPr>
              <a:spcBef>
                <a:spcPts val="1000"/>
              </a:spcBef>
              <a:spcAft>
                <a:spcPts val="0"/>
              </a:spcAft>
            </a:pPr>
            <a:r>
              <a:rPr lang="en-US" sz="1700" b="1" i="0" dirty="0">
                <a:effectLst/>
              </a:rPr>
              <a:t>(1)  </a:t>
            </a:r>
            <a:r>
              <a:rPr lang="en-US" sz="1700" b="0" i="0" cap="small" dirty="0">
                <a:effectLst/>
              </a:rPr>
              <a:t>Definitions. </a:t>
            </a:r>
            <a:r>
              <a:rPr lang="en-US" sz="1700" b="0" i="0" dirty="0">
                <a:effectLst/>
              </a:rPr>
              <a:t>In this section:</a:t>
            </a:r>
          </a:p>
          <a:p>
            <a:pPr>
              <a:spcBef>
                <a:spcPts val="1000"/>
              </a:spcBef>
              <a:spcAft>
                <a:spcPts val="0"/>
              </a:spcAft>
            </a:pPr>
            <a:r>
              <a:rPr lang="en-US" sz="1700" b="1" i="0" dirty="0">
                <a:effectLst/>
              </a:rPr>
              <a:t>(a)</a:t>
            </a:r>
            <a:r>
              <a:rPr lang="en-US" sz="1700" b="0" i="0" dirty="0">
                <a:effectLst/>
              </a:rPr>
              <a:t> “Access easement” means an easement that is appurtenant to real estate and that provides ingress and egress between the real estate and a public road by means of a private road or driveway.</a:t>
            </a:r>
          </a:p>
          <a:p>
            <a:pPr>
              <a:spcBef>
                <a:spcPts val="1000"/>
              </a:spcBef>
              <a:spcAft>
                <a:spcPts val="0"/>
              </a:spcAft>
            </a:pPr>
            <a:r>
              <a:rPr lang="en-US" sz="1700" b="1" i="0" dirty="0">
                <a:effectLst/>
              </a:rPr>
              <a:t>(b)</a:t>
            </a:r>
            <a:r>
              <a:rPr lang="en-US" sz="1700" b="0" i="0" dirty="0">
                <a:effectLst/>
              </a:rPr>
              <a:t> “Access easement holder” means the owner of real estate that is benefited by an access easement.</a:t>
            </a:r>
          </a:p>
          <a:p>
            <a:pPr>
              <a:spcBef>
                <a:spcPts val="1000"/>
              </a:spcBef>
              <a:spcAft>
                <a:spcPts val="0"/>
              </a:spcAft>
            </a:pPr>
            <a:r>
              <a:rPr lang="en-US" sz="1700" b="1" i="0" dirty="0">
                <a:effectLst/>
              </a:rPr>
              <a:t>(c)</a:t>
            </a:r>
            <a:r>
              <a:rPr lang="en-US" sz="1700" b="0" i="0" dirty="0">
                <a:effectLst/>
              </a:rPr>
              <a:t> “Beneficial user” means a person that has a right to use a private road or driveway. “Beneficial user” includes an owner of real estate burdened by an access easement if the owner has a right to use the private road or driveway.</a:t>
            </a:r>
          </a:p>
          <a:p>
            <a:pPr>
              <a:spcBef>
                <a:spcPts val="1000"/>
              </a:spcBef>
              <a:spcAft>
                <a:spcPts val="0"/>
              </a:spcAft>
            </a:pPr>
            <a:r>
              <a:rPr lang="en-US" sz="1700" b="1" i="0" dirty="0">
                <a:effectLst/>
              </a:rPr>
              <a:t>(d)</a:t>
            </a:r>
            <a:r>
              <a:rPr lang="en-US" sz="1700" b="0" i="0" dirty="0">
                <a:effectLst/>
              </a:rPr>
              <a:t> “Owner” means a person that has a present ownership interest in real estate. “Owner” includes a purchaser of real estate under a land contract that has a right to occupy and use the real estate.</a:t>
            </a:r>
          </a:p>
          <a:p>
            <a:pPr>
              <a:spcBef>
                <a:spcPts val="1000"/>
              </a:spcBef>
              <a:spcAft>
                <a:spcPts val="0"/>
              </a:spcAft>
            </a:pPr>
            <a:r>
              <a:rPr lang="en-US" sz="1700" b="1" i="0" dirty="0">
                <a:effectLst/>
              </a:rPr>
              <a:t>(e)</a:t>
            </a:r>
            <a:r>
              <a:rPr lang="en-US" sz="1700" b="0" i="0" dirty="0">
                <a:effectLst/>
              </a:rPr>
              <a:t> “Private road or driveway” means a private road or driveway located on an access easement.</a:t>
            </a:r>
          </a:p>
          <a:p>
            <a:pPr marL="342900" indent="-342900">
              <a:spcBef>
                <a:spcPts val="1000"/>
              </a:spcBef>
              <a:spcAft>
                <a:spcPts val="0"/>
              </a:spcAft>
            </a:pPr>
            <a:endParaRPr lang="en-US" sz="1700" dirty="0"/>
          </a:p>
        </p:txBody>
      </p:sp>
      <p:sp>
        <p:nvSpPr>
          <p:cNvPr id="15" name="Rectangle 14">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3A838A3C-63DC-960D-E480-E9F88EB1C123}"/>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2773759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Isosceles Triangle 1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7" name="Rectangle 20">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449E7-2EB9-5090-C226-D5A5C9244B98}"/>
              </a:ext>
            </a:extLst>
          </p:cNvPr>
          <p:cNvSpPr>
            <a:spLocks noGrp="1"/>
          </p:cNvSpPr>
          <p:nvPr>
            <p:ph type="title"/>
          </p:nvPr>
        </p:nvSpPr>
        <p:spPr>
          <a:xfrm>
            <a:off x="1333502" y="609600"/>
            <a:ext cx="8596668" cy="1320800"/>
          </a:xfrm>
        </p:spPr>
        <p:txBody>
          <a:bodyPr vert="horz" lIns="91440" tIns="45720" rIns="91440" bIns="45720" rtlCol="0" anchor="t">
            <a:normAutofit/>
          </a:bodyPr>
          <a:lstStyle/>
          <a:p>
            <a:r>
              <a:rPr lang="en-US" dirty="0"/>
              <a:t>Wis. Stat. § 710.20</a:t>
            </a:r>
          </a:p>
        </p:txBody>
      </p:sp>
      <p:sp>
        <p:nvSpPr>
          <p:cNvPr id="23" name="Isosceles Triangle 22">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E271CF3B-7F15-CB74-92DF-0BE376D235F6}"/>
              </a:ext>
            </a:extLst>
          </p:cNvPr>
          <p:cNvSpPr>
            <a:spLocks noGrp="1"/>
          </p:cNvSpPr>
          <p:nvPr>
            <p:ph idx="12"/>
          </p:nvPr>
        </p:nvSpPr>
        <p:spPr>
          <a:xfrm>
            <a:off x="681163" y="1387366"/>
            <a:ext cx="11185016" cy="5019121"/>
          </a:xfrm>
        </p:spPr>
        <p:txBody>
          <a:bodyPr vert="horz" lIns="91440" tIns="45720" rIns="91440" bIns="45720" rtlCol="0">
            <a:normAutofit/>
          </a:bodyPr>
          <a:lstStyle/>
          <a:p>
            <a:pPr marL="342900" indent="-342900">
              <a:lnSpc>
                <a:spcPct val="90000"/>
              </a:lnSpc>
              <a:spcBef>
                <a:spcPts val="1000"/>
              </a:spcBef>
              <a:spcAft>
                <a:spcPts val="0"/>
              </a:spcAft>
            </a:pPr>
            <a:r>
              <a:rPr lang="en-US" sz="1600" dirty="0"/>
              <a:t>Enacted 12/3/2021</a:t>
            </a:r>
          </a:p>
          <a:p>
            <a:pPr marL="342900" indent="-342900">
              <a:lnSpc>
                <a:spcPct val="90000"/>
              </a:lnSpc>
              <a:spcBef>
                <a:spcPts val="1000"/>
              </a:spcBef>
              <a:spcAft>
                <a:spcPts val="0"/>
              </a:spcAft>
            </a:pPr>
            <a:r>
              <a:rPr lang="en-US" sz="1600" dirty="0"/>
              <a:t>Does not apply to certain utilities or the state or any political subdivision. </a:t>
            </a:r>
          </a:p>
          <a:p>
            <a:pPr marL="342900" indent="-342900">
              <a:lnSpc>
                <a:spcPct val="90000"/>
              </a:lnSpc>
              <a:spcBef>
                <a:spcPts val="1000"/>
              </a:spcBef>
              <a:spcAft>
                <a:spcPts val="0"/>
              </a:spcAft>
            </a:pPr>
            <a:r>
              <a:rPr lang="en-US" sz="1600" dirty="0"/>
              <a:t>Does not apply to damage caused by a particular user</a:t>
            </a:r>
          </a:p>
          <a:p>
            <a:pPr marL="0" indent="0">
              <a:lnSpc>
                <a:spcPct val="90000"/>
              </a:lnSpc>
              <a:spcBef>
                <a:spcPts val="1000"/>
              </a:spcBef>
              <a:spcAft>
                <a:spcPts val="0"/>
              </a:spcAft>
              <a:buNone/>
            </a:pPr>
            <a:r>
              <a:rPr lang="en-US" sz="1600" b="1" i="0" dirty="0">
                <a:effectLst/>
              </a:rPr>
              <a:t>(2) </a:t>
            </a:r>
            <a:r>
              <a:rPr lang="en-US" sz="1600" b="0" i="0" cap="small" dirty="0">
                <a:effectLst/>
              </a:rPr>
              <a:t> Costs of maintenance and repair. </a:t>
            </a:r>
            <a:r>
              <a:rPr lang="en-US" sz="1600" b="0" i="0" dirty="0">
                <a:effectLst/>
              </a:rPr>
              <a:t>… the beneficial users of a private road or driveway shall contribute to the reasonable and necessary costs of maintenance and repair of the private road or driveway as provided in a written agreement entered into by the beneficial users for that purpose, in the instrument that created the access easement, or in a deed restriction, covenant, or declaration that sets forth the respective maintenance and repair obligations of the beneficial users. In the absence of such a document… </a:t>
            </a:r>
            <a:r>
              <a:rPr lang="en-US" sz="1600" b="0" i="0" dirty="0">
                <a:effectLst/>
                <a:highlight>
                  <a:srgbClr val="FFFF00"/>
                </a:highlight>
              </a:rPr>
              <a:t>the beneficial users shall contribute an equitable share based on the amount and intensity of each beneficial user's actual use in proportion to the amount and intensity of all beneficial users' actual use</a:t>
            </a:r>
            <a:r>
              <a:rPr lang="en-US" sz="1600" b="0" i="0" dirty="0">
                <a:effectLst/>
              </a:rPr>
              <a:t>. In determining whether costs are reasonable and necessary, the beneficial users may consider any of the following factors:</a:t>
            </a:r>
          </a:p>
          <a:p>
            <a:pPr marL="0" indent="0">
              <a:lnSpc>
                <a:spcPct val="90000"/>
              </a:lnSpc>
              <a:spcBef>
                <a:spcPts val="1000"/>
              </a:spcBef>
              <a:spcAft>
                <a:spcPts val="0"/>
              </a:spcAft>
              <a:buNone/>
            </a:pPr>
            <a:r>
              <a:rPr lang="en-US" sz="1600" b="1" i="0" dirty="0">
                <a:effectLst/>
              </a:rPr>
              <a:t>	(a)</a:t>
            </a:r>
            <a:r>
              <a:rPr lang="en-US" sz="1600" b="0" i="0" dirty="0">
                <a:effectLst/>
              </a:rPr>
              <a:t> Whether notice of, and an opportunity to participate in, the decision to undertake the maintenance and repair 	was provided 	to the beneficial users.</a:t>
            </a:r>
          </a:p>
          <a:p>
            <a:pPr marL="0" indent="0">
              <a:lnSpc>
                <a:spcPct val="90000"/>
              </a:lnSpc>
              <a:spcBef>
                <a:spcPts val="1000"/>
              </a:spcBef>
              <a:spcAft>
                <a:spcPts val="0"/>
              </a:spcAft>
              <a:buNone/>
            </a:pPr>
            <a:r>
              <a:rPr lang="en-US" sz="1600" b="1" i="0" dirty="0">
                <a:effectLst/>
              </a:rPr>
              <a:t>	(b)</a:t>
            </a:r>
            <a:r>
              <a:rPr lang="en-US" sz="1600" b="0" i="0" dirty="0">
                <a:effectLst/>
              </a:rPr>
              <a:t> Whether the costs were incurred for work that constituted improvements rather than maintenance or repair.</a:t>
            </a:r>
          </a:p>
          <a:p>
            <a:pPr marL="0" indent="0">
              <a:lnSpc>
                <a:spcPct val="90000"/>
              </a:lnSpc>
              <a:spcBef>
                <a:spcPts val="1000"/>
              </a:spcBef>
              <a:spcAft>
                <a:spcPts val="0"/>
              </a:spcAft>
              <a:buNone/>
            </a:pPr>
            <a:r>
              <a:rPr lang="en-US" sz="1600" b="1" i="0" dirty="0">
                <a:effectLst/>
              </a:rPr>
              <a:t>	(c)</a:t>
            </a:r>
            <a:r>
              <a:rPr lang="en-US" sz="1600" b="0" i="0" dirty="0">
                <a:effectLst/>
              </a:rPr>
              <a:t> Whether the work was of a reasonable quality and cost.</a:t>
            </a:r>
          </a:p>
          <a:p>
            <a:pPr marL="0" indent="0">
              <a:lnSpc>
                <a:spcPct val="90000"/>
              </a:lnSpc>
              <a:spcBef>
                <a:spcPts val="1000"/>
              </a:spcBef>
              <a:spcAft>
                <a:spcPts val="0"/>
              </a:spcAft>
              <a:buNone/>
            </a:pPr>
            <a:r>
              <a:rPr lang="en-US" sz="1600" b="1" i="0" dirty="0">
                <a:effectLst/>
              </a:rPr>
              <a:t>	(d)</a:t>
            </a:r>
            <a:r>
              <a:rPr lang="en-US" sz="1600" b="0" i="0" dirty="0">
                <a:effectLst/>
              </a:rPr>
              <a:t> The value of monetary or in-kind contributions to maintenance and repair made by beneficial users.</a:t>
            </a:r>
          </a:p>
          <a:p>
            <a:pPr>
              <a:lnSpc>
                <a:spcPct val="90000"/>
              </a:lnSpc>
              <a:spcBef>
                <a:spcPts val="1000"/>
              </a:spcBef>
              <a:spcAft>
                <a:spcPts val="0"/>
              </a:spcAft>
            </a:pPr>
            <a:endParaRPr lang="en-US" sz="1100" dirty="0"/>
          </a:p>
        </p:txBody>
      </p:sp>
      <p:sp>
        <p:nvSpPr>
          <p:cNvPr id="25" name="Isosceles Triangle 24">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ooter Placeholder 7">
            <a:extLst>
              <a:ext uri="{FF2B5EF4-FFF2-40B4-BE49-F238E27FC236}">
                <a16:creationId xmlns:a16="http://schemas.microsoft.com/office/drawing/2014/main" id="{BE37EC50-EA04-E0E4-5328-8C4181DB64DF}"/>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1085990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E6BEB6-2496-1482-DCE8-4DC97E968932}"/>
              </a:ext>
            </a:extLst>
          </p:cNvPr>
          <p:cNvPicPr>
            <a:picLocks noChangeAspect="1"/>
          </p:cNvPicPr>
          <p:nvPr/>
        </p:nvPicPr>
        <p:blipFill rotWithShape="1">
          <a:blip r:embed="rId2"/>
          <a:srcRect b="2174"/>
          <a:stretch/>
        </p:blipFill>
        <p:spPr>
          <a:xfrm>
            <a:off x="20" y="10"/>
            <a:ext cx="12191980" cy="6857990"/>
          </a:xfrm>
          <a:prstGeom prst="rect">
            <a:avLst/>
          </a:prstGeom>
        </p:spPr>
      </p:pic>
      <p:sp>
        <p:nvSpPr>
          <p:cNvPr id="4" name="Footer Placeholder 3">
            <a:extLst>
              <a:ext uri="{FF2B5EF4-FFF2-40B4-BE49-F238E27FC236}">
                <a16:creationId xmlns:a16="http://schemas.microsoft.com/office/drawing/2014/main" id="{ED4ECEB8-20EC-6355-7477-500614EA0596}"/>
              </a:ext>
            </a:extLst>
          </p:cNvPr>
          <p:cNvSpPr>
            <a:spLocks noGrp="1"/>
          </p:cNvSpPr>
          <p:nvPr>
            <p:ph type="ftr" sz="quarter" idx="11"/>
          </p:nvPr>
        </p:nvSpPr>
        <p:spPr/>
        <p:txBody>
          <a:bodyPr/>
          <a:lstStyle/>
          <a:p>
            <a:r>
              <a:rPr lang="nb-NO"/>
              <a:t>© 2023 Fredrikson &amp; Byron, P.A. </a:t>
            </a:r>
            <a:endParaRPr lang="en-US" dirty="0"/>
          </a:p>
        </p:txBody>
      </p:sp>
    </p:spTree>
    <p:extLst>
      <p:ext uri="{BB962C8B-B14F-4D97-AF65-F5344CB8AC3E}">
        <p14:creationId xmlns:p14="http://schemas.microsoft.com/office/powerpoint/2010/main" val="3989377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8">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0" name="Rectangle 10">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331B2-4DD0-0F7D-E682-10134E4320D6}"/>
              </a:ext>
            </a:extLst>
          </p:cNvPr>
          <p:cNvSpPr>
            <a:spLocks noGrp="1"/>
          </p:cNvSpPr>
          <p:nvPr>
            <p:ph type="title"/>
          </p:nvPr>
        </p:nvSpPr>
        <p:spPr>
          <a:xfrm>
            <a:off x="964788" y="804333"/>
            <a:ext cx="3391900" cy="5249334"/>
          </a:xfrm>
        </p:spPr>
        <p:txBody>
          <a:bodyPr vert="horz" lIns="91440" tIns="45720" rIns="91440" bIns="45720" rtlCol="0" anchor="ctr">
            <a:normAutofit/>
          </a:bodyPr>
          <a:lstStyle/>
          <a:p>
            <a:pPr algn="r"/>
            <a:r>
              <a:rPr lang="en-US" dirty="0">
                <a:solidFill>
                  <a:srgbClr val="FFFFFF"/>
                </a:solidFill>
              </a:rPr>
              <a:t>Easement Expiration Under s. 893.33</a:t>
            </a:r>
          </a:p>
        </p:txBody>
      </p:sp>
      <p:sp>
        <p:nvSpPr>
          <p:cNvPr id="4" name="Content Placeholder 3">
            <a:extLst>
              <a:ext uri="{FF2B5EF4-FFF2-40B4-BE49-F238E27FC236}">
                <a16:creationId xmlns:a16="http://schemas.microsoft.com/office/drawing/2014/main" id="{FACB881E-9718-C157-63A3-B33EDBD86164}"/>
              </a:ext>
            </a:extLst>
          </p:cNvPr>
          <p:cNvSpPr>
            <a:spLocks noGrp="1"/>
          </p:cNvSpPr>
          <p:nvPr>
            <p:ph idx="1"/>
          </p:nvPr>
        </p:nvSpPr>
        <p:spPr>
          <a:xfrm>
            <a:off x="4951048" y="804333"/>
            <a:ext cx="6306003" cy="5249334"/>
          </a:xfrm>
        </p:spPr>
        <p:txBody>
          <a:bodyPr vert="horz" lIns="45720" tIns="45720" rIns="45720" bIns="45720" rtlCol="0" anchor="ctr">
            <a:normAutofit/>
          </a:bodyPr>
          <a:lstStyle/>
          <a:p>
            <a:pPr marL="342900" indent="-342900">
              <a:buFont typeface="Arial" panose="020B0604020202020204" pitchFamily="34" charset="0"/>
              <a:buChar char="•"/>
            </a:pPr>
            <a:r>
              <a:rPr lang="en-US" sz="2400" dirty="0"/>
              <a:t>In general – easements are not enforceable if they are not of record within the prior 40 years (was 60 years)</a:t>
            </a:r>
          </a:p>
          <a:p>
            <a:pPr marL="342900" indent="-342900">
              <a:buFont typeface="Arial" panose="020B0604020202020204" pitchFamily="34" charset="0"/>
              <a:buChar char="•"/>
            </a:pPr>
            <a:r>
              <a:rPr lang="en-US" sz="2400" dirty="0"/>
              <a:t>Record requirement may be satisfied by:</a:t>
            </a:r>
          </a:p>
          <a:p>
            <a:pPr marL="571500" lvl="1" indent="-342900"/>
            <a:r>
              <a:rPr lang="en-US" sz="2000" dirty="0"/>
              <a:t>Original recording</a:t>
            </a:r>
          </a:p>
          <a:p>
            <a:pPr marL="571500" lvl="1" indent="-342900"/>
            <a:r>
              <a:rPr lang="en-US" sz="2000" dirty="0"/>
              <a:t>Instrument expressly referencing the original easement instrument</a:t>
            </a:r>
          </a:p>
          <a:p>
            <a:pPr marL="571500" lvl="1" indent="-342900"/>
            <a:r>
              <a:rPr lang="en-US" sz="2000" dirty="0"/>
              <a:t>Recorded notice of the terms of the easement</a:t>
            </a:r>
          </a:p>
          <a:p>
            <a:pPr marL="342900" indent="-342900">
              <a:buFont typeface="Arial" panose="020B0604020202020204" pitchFamily="34" charset="0"/>
              <a:buChar char="•"/>
            </a:pPr>
            <a:r>
              <a:rPr lang="en-US" sz="2400" dirty="0"/>
              <a:t>Filed, but not recorded survey, does not satisfy the statute.  </a:t>
            </a:r>
          </a:p>
          <a:p>
            <a:pPr marL="342900" indent="-342900">
              <a:buFont typeface="Arial" panose="020B0604020202020204" pitchFamily="34" charset="0"/>
              <a:buChar char="•"/>
            </a:pPr>
            <a:r>
              <a:rPr lang="en-US" sz="2400" dirty="0"/>
              <a:t>Only can be asserted by a purchaser (or a successor of the purchaser) if the time period had expired prior to the date of purchase.  </a:t>
            </a:r>
          </a:p>
          <a:p>
            <a:pPr marL="342900" indent="-342900">
              <a:buFont typeface="Arial" panose="020B0604020202020204" pitchFamily="34" charset="0"/>
              <a:buChar char="•"/>
            </a:pPr>
            <a:endParaRPr lang="en-US" dirty="0"/>
          </a:p>
        </p:txBody>
      </p:sp>
      <p:sp>
        <p:nvSpPr>
          <p:cNvPr id="6" name="Footer Placeholder 5">
            <a:extLst>
              <a:ext uri="{FF2B5EF4-FFF2-40B4-BE49-F238E27FC236}">
                <a16:creationId xmlns:a16="http://schemas.microsoft.com/office/drawing/2014/main" id="{894BAAAB-A994-C389-77AB-D382716C036C}"/>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3489985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25D7E8F-15DF-E899-0243-B2D5D32C89F5}"/>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a:t>Exceptions to 893.33</a:t>
            </a:r>
            <a:endParaRPr lang="en-US" dirty="0"/>
          </a:p>
        </p:txBody>
      </p:sp>
      <p:graphicFrame>
        <p:nvGraphicFramePr>
          <p:cNvPr id="19" name="Content Placeholder 3">
            <a:extLst>
              <a:ext uri="{FF2B5EF4-FFF2-40B4-BE49-F238E27FC236}">
                <a16:creationId xmlns:a16="http://schemas.microsoft.com/office/drawing/2014/main" id="{22A7A5C3-64E0-F285-8B83-1E309008D0EB}"/>
              </a:ext>
            </a:extLst>
          </p:cNvPr>
          <p:cNvGraphicFramePr>
            <a:graphicFrameLocks noGrp="1"/>
          </p:cNvGraphicFramePr>
          <p:nvPr>
            <p:ph idx="12"/>
          </p:nvPr>
        </p:nvGraphicFramePr>
        <p:xfrm>
          <a:off x="1024128" y="2286000"/>
          <a:ext cx="6066818"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5">
            <a:extLst>
              <a:ext uri="{FF2B5EF4-FFF2-40B4-BE49-F238E27FC236}">
                <a16:creationId xmlns:a16="http://schemas.microsoft.com/office/drawing/2014/main" id="{F4289E68-ADF0-AEB3-6801-F60975AA154A}"/>
              </a:ext>
            </a:extLst>
          </p:cNvPr>
          <p:cNvPicPr>
            <a:picLocks noChangeAspect="1"/>
          </p:cNvPicPr>
          <p:nvPr/>
        </p:nvPicPr>
        <p:blipFill>
          <a:blip r:embed="rId7"/>
          <a:srcRect l="27573" r="27573"/>
          <a:stretch/>
        </p:blipFill>
        <p:spPr>
          <a:xfrm>
            <a:off x="7552266" y="10"/>
            <a:ext cx="4639733" cy="6857990"/>
          </a:xfrm>
          <a:prstGeom prst="rect">
            <a:avLst/>
          </a:prstGeom>
        </p:spPr>
      </p:pic>
      <p:sp>
        <p:nvSpPr>
          <p:cNvPr id="6" name="Footer Placeholder 5">
            <a:extLst>
              <a:ext uri="{FF2B5EF4-FFF2-40B4-BE49-F238E27FC236}">
                <a16:creationId xmlns:a16="http://schemas.microsoft.com/office/drawing/2014/main" id="{45457BFB-12D7-228A-CB31-D246A9D480C0}"/>
              </a:ext>
            </a:extLst>
          </p:cNvPr>
          <p:cNvSpPr>
            <a:spLocks noGrp="1"/>
          </p:cNvSpPr>
          <p:nvPr>
            <p:ph type="ftr" sz="quarter" idx="10"/>
          </p:nvPr>
        </p:nvSpPr>
        <p:spPr/>
        <p:txBody>
          <a:bodyPr/>
          <a:lstStyle/>
          <a:p>
            <a:r>
              <a:rPr lang="nb-NO"/>
              <a:t>© 2023 Fredrikson &amp; Byron, P.A. </a:t>
            </a:r>
            <a:endParaRPr lang="en-US" dirty="0"/>
          </a:p>
        </p:txBody>
      </p:sp>
      <p:sp>
        <p:nvSpPr>
          <p:cNvPr id="3" name="TextBox 2">
            <a:extLst>
              <a:ext uri="{FF2B5EF4-FFF2-40B4-BE49-F238E27FC236}">
                <a16:creationId xmlns:a16="http://schemas.microsoft.com/office/drawing/2014/main" id="{679BDAAC-8EBA-F4A9-519C-3ED4235A50D9}"/>
              </a:ext>
            </a:extLst>
          </p:cNvPr>
          <p:cNvSpPr txBox="1"/>
          <p:nvPr/>
        </p:nvSpPr>
        <p:spPr>
          <a:xfrm>
            <a:off x="7746706" y="6211659"/>
            <a:ext cx="4250851" cy="646331"/>
          </a:xfrm>
          <a:prstGeom prst="rect">
            <a:avLst/>
          </a:prstGeom>
          <a:noFill/>
        </p:spPr>
        <p:txBody>
          <a:bodyPr wrap="square" rtlCol="0">
            <a:spAutoFit/>
          </a:bodyPr>
          <a:lstStyle/>
          <a:p>
            <a:r>
              <a:rPr lang="en-US" dirty="0" err="1">
                <a:solidFill>
                  <a:schemeClr val="bg1"/>
                </a:solidFill>
                <a:hlinkClick r:id="rId8"/>
              </a:rPr>
              <a:t>Svetlov</a:t>
            </a:r>
            <a:r>
              <a:rPr lang="en-US" dirty="0">
                <a:solidFill>
                  <a:schemeClr val="bg1"/>
                </a:solidFill>
                <a:hlinkClick r:id="rId8"/>
              </a:rPr>
              <a:t> Artem</a:t>
            </a:r>
            <a:r>
              <a:rPr lang="en-US" dirty="0">
                <a:solidFill>
                  <a:schemeClr val="bg1"/>
                </a:solidFill>
              </a:rPr>
              <a:t>/ </a:t>
            </a:r>
            <a:r>
              <a:rPr lang="en-US" dirty="0">
                <a:solidFill>
                  <a:schemeClr val="bg1"/>
                </a:solidFill>
                <a:hlinkClick r:id="rId9"/>
              </a:rPr>
              <a:t>Russky island path in woods</a:t>
            </a:r>
            <a:r>
              <a:rPr lang="en-US" dirty="0">
                <a:solidFill>
                  <a:schemeClr val="bg1"/>
                </a:solidFill>
              </a:rPr>
              <a:t>/ </a:t>
            </a:r>
            <a:r>
              <a:rPr lang="en-US" sz="1800" dirty="0">
                <a:solidFill>
                  <a:schemeClr val="bg1"/>
                </a:solidFill>
                <a:hlinkClick r:id="rId10">
                  <a:extLst>
                    <a:ext uri="{A12FA001-AC4F-418D-AE19-62706E023703}">
                      <ahyp:hlinkClr xmlns:ahyp="http://schemas.microsoft.com/office/drawing/2018/hyperlinkcolor" val="tx"/>
                    </a:ext>
                  </a:extLst>
                </a:hlinkClick>
              </a:rPr>
              <a:t>CC by 1.0</a:t>
            </a:r>
            <a:r>
              <a:rPr lang="en-US" dirty="0">
                <a:solidFill>
                  <a:schemeClr val="bg1"/>
                </a:solidFill>
              </a:rPr>
              <a:t> </a:t>
            </a:r>
          </a:p>
        </p:txBody>
      </p:sp>
    </p:spTree>
    <p:extLst>
      <p:ext uri="{BB962C8B-B14F-4D97-AF65-F5344CB8AC3E}">
        <p14:creationId xmlns:p14="http://schemas.microsoft.com/office/powerpoint/2010/main" val="1991953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F574-DAFC-0E90-04D6-716FB433B40D}"/>
              </a:ext>
            </a:extLst>
          </p:cNvPr>
          <p:cNvSpPr>
            <a:spLocks noGrp="1"/>
          </p:cNvSpPr>
          <p:nvPr>
            <p:ph type="title"/>
          </p:nvPr>
        </p:nvSpPr>
        <p:spPr/>
        <p:txBody>
          <a:bodyPr/>
          <a:lstStyle/>
          <a:p>
            <a:r>
              <a:rPr lang="en-US" dirty="0"/>
              <a:t>New Exception for access easements</a:t>
            </a:r>
          </a:p>
        </p:txBody>
      </p:sp>
      <p:sp>
        <p:nvSpPr>
          <p:cNvPr id="4" name="Content Placeholder 3">
            <a:extLst>
              <a:ext uri="{FF2B5EF4-FFF2-40B4-BE49-F238E27FC236}">
                <a16:creationId xmlns:a16="http://schemas.microsoft.com/office/drawing/2014/main" id="{1B7DD497-7B26-FE27-6DDC-378EC55D1D57}"/>
              </a:ext>
            </a:extLst>
          </p:cNvPr>
          <p:cNvSpPr>
            <a:spLocks noGrp="1"/>
          </p:cNvSpPr>
          <p:nvPr>
            <p:ph idx="12"/>
          </p:nvPr>
        </p:nvSpPr>
        <p:spPr/>
        <p:txBody>
          <a:bodyPr/>
          <a:lstStyle/>
          <a:p>
            <a:endParaRPr lang="en-US" dirty="0"/>
          </a:p>
          <a:p>
            <a:endParaRPr lang="en-US" dirty="0"/>
          </a:p>
          <a:p>
            <a:pPr marL="0" indent="0">
              <a:buNone/>
            </a:pPr>
            <a:r>
              <a:rPr lang="en-US" dirty="0"/>
              <a:t>Does not apply to:</a:t>
            </a:r>
          </a:p>
          <a:p>
            <a:pPr algn="l">
              <a:spcBef>
                <a:spcPts val="216"/>
              </a:spcBef>
              <a:spcAft>
                <a:spcPts val="216"/>
              </a:spcAft>
            </a:pPr>
            <a:r>
              <a:rPr lang="en-US" sz="1800" b="1" i="0" dirty="0">
                <a:solidFill>
                  <a:srgbClr val="000000"/>
                </a:solidFill>
                <a:effectLst/>
                <a:latin typeface="Times" panose="02020603050405020304" pitchFamily="18" charset="0"/>
              </a:rPr>
              <a:t>(6m) (b)</a:t>
            </a:r>
            <a:r>
              <a:rPr lang="en-US" sz="1800" b="0" i="0" dirty="0">
                <a:solidFill>
                  <a:srgbClr val="000000"/>
                </a:solidFill>
                <a:effectLst/>
                <a:latin typeface="Times" panose="02020603050405020304" pitchFamily="18" charset="0"/>
              </a:rPr>
              <a:t> An easement set forth in a recorded instrument that allows a person to travel across another's land to reach a location or for another specified purpose if any of the following applies:</a:t>
            </a:r>
          </a:p>
          <a:p>
            <a:pPr algn="l">
              <a:spcBef>
                <a:spcPts val="216"/>
              </a:spcBef>
              <a:spcAft>
                <a:spcPts val="216"/>
              </a:spcAft>
            </a:pPr>
            <a:r>
              <a:rPr lang="en-US" sz="1800" b="1" i="0" dirty="0">
                <a:solidFill>
                  <a:srgbClr val="000000"/>
                </a:solidFill>
                <a:effectLst/>
                <a:latin typeface="Times" panose="02020603050405020304" pitchFamily="18" charset="0"/>
              </a:rPr>
              <a:t>1.</a:t>
            </a:r>
            <a:r>
              <a:rPr lang="en-US" sz="1800" b="0" i="0" dirty="0">
                <a:solidFill>
                  <a:srgbClr val="000000"/>
                </a:solidFill>
                <a:effectLst/>
                <a:latin typeface="Times" panose="02020603050405020304" pitchFamily="18" charset="0"/>
              </a:rPr>
              <a:t> The instrument is recorded on or after January 1, 1960.</a:t>
            </a:r>
          </a:p>
          <a:p>
            <a:pPr algn="l">
              <a:spcBef>
                <a:spcPts val="216"/>
              </a:spcBef>
              <a:spcAft>
                <a:spcPts val="216"/>
              </a:spcAft>
            </a:pPr>
            <a:r>
              <a:rPr lang="en-US" sz="1800" b="1" i="0" dirty="0">
                <a:solidFill>
                  <a:srgbClr val="000000"/>
                </a:solidFill>
                <a:effectLst/>
                <a:latin typeface="Times" panose="02020603050405020304" pitchFamily="18" charset="0"/>
              </a:rPr>
              <a:t>2.</a:t>
            </a:r>
            <a:r>
              <a:rPr lang="en-US" sz="1800" b="0" i="0" dirty="0">
                <a:solidFill>
                  <a:srgbClr val="000000"/>
                </a:solidFill>
                <a:effectLst/>
                <a:latin typeface="Times" panose="02020603050405020304" pitchFamily="18" charset="0"/>
              </a:rPr>
              <a:t> An instrument is recorded before January 1, 1960, and a notice, the instrument, or an instrument expressly referring to the easement is recorded on or after January 1, 1960, and before the property is sold or transferred.</a:t>
            </a:r>
          </a:p>
          <a:p>
            <a:pPr algn="l">
              <a:spcBef>
                <a:spcPts val="216"/>
              </a:spcBef>
              <a:spcAft>
                <a:spcPts val="216"/>
              </a:spcAft>
            </a:pPr>
            <a:r>
              <a:rPr lang="en-US" sz="1800" b="1" i="0" dirty="0">
                <a:solidFill>
                  <a:srgbClr val="000000"/>
                </a:solidFill>
                <a:effectLst/>
                <a:latin typeface="Times" panose="02020603050405020304" pitchFamily="18" charset="0"/>
              </a:rPr>
              <a:t>3.</a:t>
            </a:r>
            <a:r>
              <a:rPr lang="en-US" sz="1800" b="0" i="0" dirty="0">
                <a:solidFill>
                  <a:srgbClr val="000000"/>
                </a:solidFill>
                <a:effectLst/>
                <a:latin typeface="Times" panose="02020603050405020304" pitchFamily="18" charset="0"/>
              </a:rPr>
              <a:t> The instrument or instruments expressly referring to the easement were recorded before January 1, 1960, and it is apparent from or can be proved from physical evidence of its use at such time when a person acquired the real estate subject to the easement.</a:t>
            </a:r>
          </a:p>
          <a:p>
            <a:pPr marL="0" indent="0">
              <a:buNone/>
            </a:pPr>
            <a:endParaRPr lang="en-US" dirty="0"/>
          </a:p>
        </p:txBody>
      </p:sp>
      <p:sp>
        <p:nvSpPr>
          <p:cNvPr id="5" name="Rectangle 4">
            <a:extLst>
              <a:ext uri="{FF2B5EF4-FFF2-40B4-BE49-F238E27FC236}">
                <a16:creationId xmlns:a16="http://schemas.microsoft.com/office/drawing/2014/main" id="{E868F51B-1CEC-DD74-0B79-029DD6909723}"/>
              </a:ext>
            </a:extLst>
          </p:cNvPr>
          <p:cNvSpPr/>
          <p:nvPr/>
        </p:nvSpPr>
        <p:spPr>
          <a:xfrm>
            <a:off x="474483" y="5446717"/>
            <a:ext cx="10610357" cy="769441"/>
          </a:xfrm>
          <a:prstGeom prst="rect">
            <a:avLst/>
          </a:prstGeom>
          <a:noFill/>
        </p:spPr>
        <p:txBody>
          <a:bodyPr wrap="squar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 What about PRESCRIPTIVE EASEMENTS?</a:t>
            </a:r>
          </a:p>
        </p:txBody>
      </p:sp>
      <p:sp>
        <p:nvSpPr>
          <p:cNvPr id="7" name="Footer Placeholder 6">
            <a:extLst>
              <a:ext uri="{FF2B5EF4-FFF2-40B4-BE49-F238E27FC236}">
                <a16:creationId xmlns:a16="http://schemas.microsoft.com/office/drawing/2014/main" id="{8C494223-7330-75C5-E9E8-35645C2CA5D4}"/>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3808697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2E6C30-BC72-50A3-D74D-8A9C825443C9}"/>
              </a:ext>
            </a:extLst>
          </p:cNvPr>
          <p:cNvSpPr>
            <a:spLocks noGrp="1"/>
          </p:cNvSpPr>
          <p:nvPr>
            <p:ph type="title"/>
          </p:nvPr>
        </p:nvSpPr>
        <p:spPr>
          <a:xfrm>
            <a:off x="838200" y="631825"/>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Drafting Considerations</a:t>
            </a:r>
          </a:p>
        </p:txBody>
      </p:sp>
      <p:graphicFrame>
        <p:nvGraphicFramePr>
          <p:cNvPr id="21" name="Content Placeholder 3">
            <a:extLst>
              <a:ext uri="{FF2B5EF4-FFF2-40B4-BE49-F238E27FC236}">
                <a16:creationId xmlns:a16="http://schemas.microsoft.com/office/drawing/2014/main" id="{E70B7A42-3844-68E5-AD8F-015E602786A9}"/>
              </a:ext>
            </a:extLst>
          </p:cNvPr>
          <p:cNvGraphicFramePr>
            <a:graphicFrameLocks noGrp="1"/>
          </p:cNvGraphicFramePr>
          <p:nvPr>
            <p:ph idx="12"/>
            <p:extLst>
              <p:ext uri="{D42A27DB-BD31-4B8C-83A1-F6EECF244321}">
                <p14:modId xmlns:p14="http://schemas.microsoft.com/office/powerpoint/2010/main" val="2818491076"/>
              </p:ext>
            </p:extLst>
          </p:nvPr>
        </p:nvGraphicFramePr>
        <p:xfrm>
          <a:off x="838200" y="1849821"/>
          <a:ext cx="10515600" cy="4227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F967656F-E8C5-5D1D-8FF9-29142FF011FA}"/>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3461028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2E6C30-BC72-50A3-D74D-8A9C825443C9}"/>
              </a:ext>
            </a:extLst>
          </p:cNvPr>
          <p:cNvSpPr>
            <a:spLocks noGrp="1"/>
          </p:cNvSpPr>
          <p:nvPr>
            <p:ph type="title"/>
          </p:nvPr>
        </p:nvSpPr>
        <p:spPr>
          <a:xfrm>
            <a:off x="838200" y="631825"/>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Drafting Considerations</a:t>
            </a:r>
          </a:p>
        </p:txBody>
      </p:sp>
      <p:graphicFrame>
        <p:nvGraphicFramePr>
          <p:cNvPr id="21" name="Content Placeholder 3">
            <a:extLst>
              <a:ext uri="{FF2B5EF4-FFF2-40B4-BE49-F238E27FC236}">
                <a16:creationId xmlns:a16="http://schemas.microsoft.com/office/drawing/2014/main" id="{E70B7A42-3844-68E5-AD8F-015E602786A9}"/>
              </a:ext>
            </a:extLst>
          </p:cNvPr>
          <p:cNvGraphicFramePr>
            <a:graphicFrameLocks noGrp="1"/>
          </p:cNvGraphicFramePr>
          <p:nvPr>
            <p:ph idx="12"/>
            <p:extLst>
              <p:ext uri="{D42A27DB-BD31-4B8C-83A1-F6EECF244321}">
                <p14:modId xmlns:p14="http://schemas.microsoft.com/office/powerpoint/2010/main" val="3686706722"/>
              </p:ext>
            </p:extLst>
          </p:nvPr>
        </p:nvGraphicFramePr>
        <p:xfrm>
          <a:off x="838200" y="1849821"/>
          <a:ext cx="10515600" cy="4227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65D262E7-E221-6851-9B67-84B4E1A11CFB}"/>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2212595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76E55C2F-EBCA-E9DB-8C81-00F4AAD06336}"/>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kern="1200" dirty="0">
                <a:solidFill>
                  <a:srgbClr val="080808"/>
                </a:solidFill>
                <a:latin typeface="+mj-lt"/>
                <a:ea typeface="+mj-ea"/>
                <a:cs typeface="+mj-cs"/>
              </a:rPr>
              <a:t>QUESTIONS?</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F2DDBB1B-31F9-B8EE-6453-04E7CB6751E6}"/>
              </a:ext>
            </a:extLst>
          </p:cNvPr>
          <p:cNvSpPr>
            <a:spLocks noGrp="1"/>
          </p:cNvSpPr>
          <p:nvPr>
            <p:ph type="ftr" sz="quarter" idx="11"/>
          </p:nvPr>
        </p:nvSpPr>
        <p:spPr/>
        <p:txBody>
          <a:bodyPr/>
          <a:lstStyle/>
          <a:p>
            <a:r>
              <a:rPr lang="nb-NO"/>
              <a:t>© 2023 Fredrikson &amp; Byron, P.A. </a:t>
            </a:r>
            <a:endParaRPr lang="en-US" dirty="0"/>
          </a:p>
        </p:txBody>
      </p:sp>
    </p:spTree>
    <p:extLst>
      <p:ext uri="{BB962C8B-B14F-4D97-AF65-F5344CB8AC3E}">
        <p14:creationId xmlns:p14="http://schemas.microsoft.com/office/powerpoint/2010/main" val="2535498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CC89-D908-DA09-90EA-3A093CC87408}"/>
              </a:ext>
            </a:extLst>
          </p:cNvPr>
          <p:cNvSpPr>
            <a:spLocks noGrp="1"/>
          </p:cNvSpPr>
          <p:nvPr>
            <p:ph type="title"/>
          </p:nvPr>
        </p:nvSpPr>
        <p:spPr/>
        <p:txBody>
          <a:bodyPr/>
          <a:lstStyle/>
          <a:p>
            <a:r>
              <a:rPr lang="en-US" dirty="0"/>
              <a:t>How (private) Access Easements are Created</a:t>
            </a:r>
          </a:p>
        </p:txBody>
      </p:sp>
      <p:graphicFrame>
        <p:nvGraphicFramePr>
          <p:cNvPr id="5" name="Content Placeholder 4">
            <a:extLst>
              <a:ext uri="{FF2B5EF4-FFF2-40B4-BE49-F238E27FC236}">
                <a16:creationId xmlns:a16="http://schemas.microsoft.com/office/drawing/2014/main" id="{F44FE109-877E-55E0-125E-8F11A8CE2964}"/>
              </a:ext>
            </a:extLst>
          </p:cNvPr>
          <p:cNvGraphicFramePr>
            <a:graphicFrameLocks noGrp="1"/>
          </p:cNvGraphicFramePr>
          <p:nvPr>
            <p:ph idx="12"/>
            <p:extLst>
              <p:ext uri="{D42A27DB-BD31-4B8C-83A1-F6EECF244321}">
                <p14:modId xmlns:p14="http://schemas.microsoft.com/office/powerpoint/2010/main" val="1904647875"/>
              </p:ext>
            </p:extLst>
          </p:nvPr>
        </p:nvGraphicFramePr>
        <p:xfrm>
          <a:off x="474663" y="1246188"/>
          <a:ext cx="11229975" cy="495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a:extLst>
              <a:ext uri="{FF2B5EF4-FFF2-40B4-BE49-F238E27FC236}">
                <a16:creationId xmlns:a16="http://schemas.microsoft.com/office/drawing/2014/main" id="{C5035E96-6FD0-F009-8B9D-8A48706BAB3B}"/>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2185638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2F2C62F-4C7E-F26D-DA00-97A984E06408}"/>
              </a:ext>
            </a:extLst>
          </p:cNvPr>
          <p:cNvSpPr txBox="1"/>
          <p:nvPr/>
        </p:nvSpPr>
        <p:spPr>
          <a:xfrm>
            <a:off x="838200" y="556995"/>
            <a:ext cx="10515600" cy="1133693"/>
          </a:xfrm>
          <a:prstGeom prst="rect">
            <a:avLst/>
          </a:prstGeom>
        </p:spPr>
        <p:txBody>
          <a:bodyPr vert="horz" lIns="91440" tIns="45720" rIns="91440" bIns="45720" rtlCol="0" anchor="ctr">
            <a:normAutofit/>
          </a:bodyPr>
          <a:lstStyle/>
          <a:p>
            <a:pPr lvl="0" defTabSz="914400">
              <a:lnSpc>
                <a:spcPct val="90000"/>
              </a:lnSpc>
              <a:spcBef>
                <a:spcPct val="0"/>
              </a:spcBef>
              <a:spcAft>
                <a:spcPts val="600"/>
              </a:spcAft>
            </a:pPr>
            <a:r>
              <a:rPr lang="en-US" sz="5200" kern="1200">
                <a:solidFill>
                  <a:schemeClr val="tx1"/>
                </a:solidFill>
                <a:latin typeface="+mj-lt"/>
                <a:ea typeface="+mj-ea"/>
                <a:cs typeface="+mj-cs"/>
              </a:rPr>
              <a:t>Express Easements</a:t>
            </a:r>
          </a:p>
        </p:txBody>
      </p:sp>
      <p:graphicFrame>
        <p:nvGraphicFramePr>
          <p:cNvPr id="13" name="Diagram 12">
            <a:extLst>
              <a:ext uri="{FF2B5EF4-FFF2-40B4-BE49-F238E27FC236}">
                <a16:creationId xmlns:a16="http://schemas.microsoft.com/office/drawing/2014/main" id="{7EA6001D-80D6-4EDD-96DD-32FE6D50112E}"/>
              </a:ext>
            </a:extLst>
          </p:cNvPr>
          <p:cNvGraphicFramePr/>
          <p:nvPr>
            <p:extLst>
              <p:ext uri="{D42A27DB-BD31-4B8C-83A1-F6EECF244321}">
                <p14:modId xmlns:p14="http://schemas.microsoft.com/office/powerpoint/2010/main" val="13359382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E3DAC1D-9465-C37E-F4B7-87244FC85052}"/>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537591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Isosceles Triangle 3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Diagram 12">
            <a:extLst>
              <a:ext uri="{FF2B5EF4-FFF2-40B4-BE49-F238E27FC236}">
                <a16:creationId xmlns:a16="http://schemas.microsoft.com/office/drawing/2014/main" id="{7EA6001D-80D6-4EDD-96DD-32FE6D50112E}"/>
              </a:ext>
            </a:extLst>
          </p:cNvPr>
          <p:cNvGraphicFramePr/>
          <p:nvPr>
            <p:extLst>
              <p:ext uri="{D42A27DB-BD31-4B8C-83A1-F6EECF244321}">
                <p14:modId xmlns:p14="http://schemas.microsoft.com/office/powerpoint/2010/main" val="1777227728"/>
              </p:ext>
            </p:extLst>
          </p:nvPr>
        </p:nvGraphicFramePr>
        <p:xfrm>
          <a:off x="2026760" y="1196634"/>
          <a:ext cx="8128000" cy="5140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a:extLst>
              <a:ext uri="{FF2B5EF4-FFF2-40B4-BE49-F238E27FC236}">
                <a16:creationId xmlns:a16="http://schemas.microsoft.com/office/drawing/2014/main" id="{E2F2C62F-4C7E-F26D-DA00-97A984E06408}"/>
              </a:ext>
            </a:extLst>
          </p:cNvPr>
          <p:cNvSpPr txBox="1"/>
          <p:nvPr/>
        </p:nvSpPr>
        <p:spPr>
          <a:xfrm>
            <a:off x="3048000" y="520411"/>
            <a:ext cx="6096000" cy="646331"/>
          </a:xfrm>
          <a:prstGeom prst="rect">
            <a:avLst/>
          </a:prstGeom>
          <a:noFill/>
        </p:spPr>
        <p:txBody>
          <a:bodyPr wrap="square">
            <a:spAutoFit/>
          </a:bodyPr>
          <a:lstStyle/>
          <a:p>
            <a:pPr lvl="0" algn="ctr">
              <a:spcAft>
                <a:spcPts val="600"/>
              </a:spcAft>
            </a:pPr>
            <a:r>
              <a:rPr lang="en-US" sz="3600" dirty="0">
                <a:latin typeface="Arial" panose="020B0604020202020204" pitchFamily="34" charset="0"/>
                <a:cs typeface="Arial" panose="020B0604020202020204" pitchFamily="34" charset="0"/>
              </a:rPr>
              <a:t>Express</a:t>
            </a:r>
            <a:r>
              <a:rPr lang="en-US" sz="3600" dirty="0"/>
              <a:t> </a:t>
            </a:r>
            <a:r>
              <a:rPr lang="en-US" sz="3600" dirty="0">
                <a:latin typeface="Arial" panose="020B0604020202020204" pitchFamily="34" charset="0"/>
                <a:cs typeface="Arial" panose="020B0604020202020204" pitchFamily="34" charset="0"/>
              </a:rPr>
              <a:t>Easements (cont.)</a:t>
            </a:r>
            <a:endParaRPr lang="en-US" sz="360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2DA9EDBA-73AB-CB94-65AE-71E2B22D4809}"/>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273221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Isosceles Triangle 3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Diagram 12">
            <a:extLst>
              <a:ext uri="{FF2B5EF4-FFF2-40B4-BE49-F238E27FC236}">
                <a16:creationId xmlns:a16="http://schemas.microsoft.com/office/drawing/2014/main" id="{7EA6001D-80D6-4EDD-96DD-32FE6D50112E}"/>
              </a:ext>
            </a:extLst>
          </p:cNvPr>
          <p:cNvGraphicFramePr/>
          <p:nvPr>
            <p:extLst>
              <p:ext uri="{D42A27DB-BD31-4B8C-83A1-F6EECF244321}">
                <p14:modId xmlns:p14="http://schemas.microsoft.com/office/powerpoint/2010/main" val="260893094"/>
              </p:ext>
            </p:extLst>
          </p:nvPr>
        </p:nvGraphicFramePr>
        <p:xfrm>
          <a:off x="2026760" y="1479154"/>
          <a:ext cx="8128000" cy="5140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E2F2C62F-4C7E-F26D-DA00-97A984E06408}"/>
              </a:ext>
            </a:extLst>
          </p:cNvPr>
          <p:cNvSpPr txBox="1"/>
          <p:nvPr/>
        </p:nvSpPr>
        <p:spPr>
          <a:xfrm>
            <a:off x="1180123" y="520411"/>
            <a:ext cx="9206523" cy="1277273"/>
          </a:xfrm>
          <a:prstGeom prst="rect">
            <a:avLst/>
          </a:prstGeom>
          <a:noFill/>
        </p:spPr>
        <p:txBody>
          <a:bodyPr wrap="square">
            <a:spAutoFit/>
          </a:bodyPr>
          <a:lstStyle/>
          <a:p>
            <a:pPr lvl="0" algn="ctr">
              <a:spcAft>
                <a:spcPts val="600"/>
              </a:spcAft>
            </a:pPr>
            <a:r>
              <a:rPr lang="en-US" sz="3600" dirty="0">
                <a:latin typeface="Arial" panose="020B0604020202020204" pitchFamily="34" charset="0"/>
                <a:cs typeface="Arial" panose="020B0604020202020204" pitchFamily="34" charset="0"/>
              </a:rPr>
              <a:t>Private Easement By Plat or </a:t>
            </a:r>
            <a:endParaRPr lang="en-US" sz="3600">
              <a:latin typeface="Arial" panose="020B0604020202020204" pitchFamily="34" charset="0"/>
              <a:cs typeface="Arial" panose="020B0604020202020204" pitchFamily="34" charset="0"/>
            </a:endParaRPr>
          </a:p>
          <a:p>
            <a:pPr lvl="0" algn="ctr">
              <a:spcAft>
                <a:spcPts val="600"/>
              </a:spcAft>
            </a:pPr>
            <a:r>
              <a:rPr lang="en-US" sz="3600" dirty="0">
                <a:latin typeface="Arial" panose="020B0604020202020204" pitchFamily="34" charset="0"/>
                <a:cs typeface="Arial" panose="020B0604020202020204" pitchFamily="34" charset="0"/>
              </a:rPr>
              <a:t>Certified Survey Map</a:t>
            </a:r>
            <a:endParaRPr lang="en-US" sz="360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3F98AAB1-DBE2-1EEF-FAF6-A70594708B7F}"/>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2048341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2F2C62F-4C7E-F26D-DA00-97A984E06408}"/>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lvl="0" defTabSz="914400">
              <a:lnSpc>
                <a:spcPct val="90000"/>
              </a:lnSpc>
              <a:spcBef>
                <a:spcPct val="0"/>
              </a:spcBef>
              <a:spcAft>
                <a:spcPts val="600"/>
              </a:spcAft>
            </a:pPr>
            <a:r>
              <a:rPr lang="en-US" sz="4400">
                <a:latin typeface="+mj-lt"/>
                <a:ea typeface="+mj-ea"/>
                <a:cs typeface="+mj-cs"/>
              </a:rPr>
              <a:t>Prescriptive Easements</a:t>
            </a:r>
          </a:p>
        </p:txBody>
      </p:sp>
      <p:graphicFrame>
        <p:nvGraphicFramePr>
          <p:cNvPr id="13" name="Diagram 12">
            <a:extLst>
              <a:ext uri="{FF2B5EF4-FFF2-40B4-BE49-F238E27FC236}">
                <a16:creationId xmlns:a16="http://schemas.microsoft.com/office/drawing/2014/main" id="{7EA6001D-80D6-4EDD-96DD-32FE6D50112E}"/>
              </a:ext>
            </a:extLst>
          </p:cNvPr>
          <p:cNvGraphicFramePr/>
          <p:nvPr>
            <p:extLst>
              <p:ext uri="{D42A27DB-BD31-4B8C-83A1-F6EECF244321}">
                <p14:modId xmlns:p14="http://schemas.microsoft.com/office/powerpoint/2010/main" val="1633195255"/>
              </p:ext>
            </p:extLst>
          </p:nvPr>
        </p:nvGraphicFramePr>
        <p:xfrm>
          <a:off x="378372" y="1460937"/>
          <a:ext cx="9900745" cy="5260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A928EDBF-F344-588F-9209-B2511FFCF690}"/>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1401881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8E1AC8C-D2E0-475D-5FFF-6F34280B3410}"/>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5200" kern="1200">
                <a:solidFill>
                  <a:schemeClr val="tx1"/>
                </a:solidFill>
                <a:latin typeface="+mj-lt"/>
                <a:ea typeface="+mj-ea"/>
                <a:cs typeface="+mj-cs"/>
              </a:rPr>
              <a:t>Prescriptive Rights, cntd.</a:t>
            </a:r>
          </a:p>
        </p:txBody>
      </p:sp>
      <p:graphicFrame>
        <p:nvGraphicFramePr>
          <p:cNvPr id="6" name="Content Placeholder 1">
            <a:extLst>
              <a:ext uri="{FF2B5EF4-FFF2-40B4-BE49-F238E27FC236}">
                <a16:creationId xmlns:a16="http://schemas.microsoft.com/office/drawing/2014/main" id="{35171E14-A671-ECAE-9C4B-34A2386D0140}"/>
              </a:ext>
            </a:extLst>
          </p:cNvPr>
          <p:cNvGraphicFramePr>
            <a:graphicFrameLocks noGrp="1"/>
          </p:cNvGraphicFramePr>
          <p:nvPr>
            <p:ph idx="12"/>
            <p:extLst>
              <p:ext uri="{D42A27DB-BD31-4B8C-83A1-F6EECF244321}">
                <p14:modId xmlns:p14="http://schemas.microsoft.com/office/powerpoint/2010/main" val="277360327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3D766327-9D1E-EC77-2056-440D2BA4C1D0}"/>
              </a:ext>
            </a:extLst>
          </p:cNvPr>
          <p:cNvSpPr>
            <a:spLocks noGrp="1"/>
          </p:cNvSpPr>
          <p:nvPr>
            <p:ph type="ftr" sz="quarter" idx="10"/>
          </p:nvPr>
        </p:nvSpPr>
        <p:spPr/>
        <p:txBody>
          <a:bodyPr/>
          <a:lstStyle/>
          <a:p>
            <a:r>
              <a:rPr lang="nb-NO"/>
              <a:t>© 2023 Fredrikson &amp; Byron, P.A. </a:t>
            </a:r>
            <a:endParaRPr lang="en-US" dirty="0"/>
          </a:p>
        </p:txBody>
      </p:sp>
    </p:spTree>
    <p:extLst>
      <p:ext uri="{BB962C8B-B14F-4D97-AF65-F5344CB8AC3E}">
        <p14:creationId xmlns:p14="http://schemas.microsoft.com/office/powerpoint/2010/main" val="216681312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1_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4.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6552</TotalTime>
  <Words>3627</Words>
  <Application>Microsoft Office PowerPoint</Application>
  <PresentationFormat>Widescreen</PresentationFormat>
  <Paragraphs>313</Paragraphs>
  <Slides>38</Slides>
  <Notes>27</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38</vt:i4>
      </vt:variant>
    </vt:vector>
  </HeadingPairs>
  <TitlesOfParts>
    <vt:vector size="54" baseType="lpstr">
      <vt:lpstr>Arial</vt:lpstr>
      <vt:lpstr>Calibri</vt:lpstr>
      <vt:lpstr>Calibri Light</vt:lpstr>
      <vt:lpstr>Times</vt:lpstr>
      <vt:lpstr>Trebuchet MS</vt:lpstr>
      <vt:lpstr>Tw Cen MT</vt:lpstr>
      <vt:lpstr>Tw Cen MT Condensed</vt:lpstr>
      <vt:lpstr>Wingdings 3</vt:lpstr>
      <vt:lpstr>Facet</vt:lpstr>
      <vt:lpstr>Integral</vt:lpstr>
      <vt:lpstr>1_Integral</vt:lpstr>
      <vt:lpstr>1_Facet</vt:lpstr>
      <vt:lpstr>Office Theme</vt:lpstr>
      <vt:lpstr>1_Office Theme</vt:lpstr>
      <vt:lpstr>2_Office Theme</vt:lpstr>
      <vt:lpstr>3_Office Theme</vt:lpstr>
      <vt:lpstr>The Ins and Outs of  Access Easements </vt:lpstr>
      <vt:lpstr>General Outline</vt:lpstr>
      <vt:lpstr>PowerPoint Presentation</vt:lpstr>
      <vt:lpstr>How (private) Access Easements are Created</vt:lpstr>
      <vt:lpstr>PowerPoint Presentation</vt:lpstr>
      <vt:lpstr>PowerPoint Presentation</vt:lpstr>
      <vt:lpstr>PowerPoint Presentation</vt:lpstr>
      <vt:lpstr>PowerPoint Presentation</vt:lpstr>
      <vt:lpstr>Prescriptive Rights, cntd.</vt:lpstr>
      <vt:lpstr>Prescriptive Rights, cntd.</vt:lpstr>
      <vt:lpstr>PowerPoint Presentation</vt:lpstr>
      <vt:lpstr>PowerPoint Presentation</vt:lpstr>
      <vt:lpstr>Interpretation of  Access Easements</vt:lpstr>
      <vt:lpstr>Interpretation Generally</vt:lpstr>
      <vt:lpstr>General Easement Principles</vt:lpstr>
      <vt:lpstr>However</vt:lpstr>
      <vt:lpstr>Grygiel v. Monches Fish &amp; Game Club, 2010 WI 93</vt:lpstr>
      <vt:lpstr>Grygiel v. Monches Fish &amp; Game Club, 2010 WI 93</vt:lpstr>
      <vt:lpstr>Grygiel: Impermissible use of the easement</vt:lpstr>
      <vt:lpstr>Eilau v. Roff, 2021AP396 (Oct. 2022 Dec.) </vt:lpstr>
      <vt:lpstr>Eilau v. Roff, the Dispute</vt:lpstr>
      <vt:lpstr>Eilau v. Roff – Decision</vt:lpstr>
      <vt:lpstr>Interpretation of “Access” and “Ingress and Egress”</vt:lpstr>
      <vt:lpstr>Location of Easement</vt:lpstr>
      <vt:lpstr>Right to Improve</vt:lpstr>
      <vt:lpstr>Dynek v. Zielinski, 2014AP1136</vt:lpstr>
      <vt:lpstr>Duty to Maintain and Repair</vt:lpstr>
      <vt:lpstr>Shanak v. City of Waupaca</vt:lpstr>
      <vt:lpstr>Shanak v. City of Waupaca</vt:lpstr>
      <vt:lpstr>Wis. Stat. § 710.20 Maintenance and Repair of Private Roads</vt:lpstr>
      <vt:lpstr>Wis. Stat. § 710.20</vt:lpstr>
      <vt:lpstr>PowerPoint Presentation</vt:lpstr>
      <vt:lpstr>Easement Expiration Under s. 893.33</vt:lpstr>
      <vt:lpstr>Exceptions to 893.33</vt:lpstr>
      <vt:lpstr>New Exception for access easements</vt:lpstr>
      <vt:lpstr>Drafting Considerations</vt:lpstr>
      <vt:lpstr>Drafting Considerations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WSLS Presentation </dc:title>
  <dc:creator>Tirey, Jacob</dc:creator>
  <cp:lastModifiedBy>Leslie, Tom L.</cp:lastModifiedBy>
  <cp:revision>32</cp:revision>
  <cp:lastPrinted>2023-05-11T16:16:46Z</cp:lastPrinted>
  <dcterms:created xsi:type="dcterms:W3CDTF">2022-12-30T22:18:53Z</dcterms:created>
  <dcterms:modified xsi:type="dcterms:W3CDTF">2023-05-15T16:12:59Z</dcterms:modified>
</cp:coreProperties>
</file>